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3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2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3" r:id="rId2"/>
    <p:sldId id="278" r:id="rId3"/>
    <p:sldId id="279" r:id="rId4"/>
    <p:sldId id="280" r:id="rId5"/>
    <p:sldId id="267" r:id="rId6"/>
    <p:sldId id="277" r:id="rId7"/>
    <p:sldId id="284" r:id="rId8"/>
    <p:sldId id="265" r:id="rId9"/>
    <p:sldId id="270" r:id="rId10"/>
    <p:sldId id="266" r:id="rId11"/>
    <p:sldId id="275" r:id="rId12"/>
    <p:sldId id="282" r:id="rId13"/>
    <p:sldId id="287" r:id="rId14"/>
    <p:sldId id="288" r:id="rId15"/>
    <p:sldId id="285" r:id="rId16"/>
    <p:sldId id="2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B7B7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74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BaP%20TULCEAf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BaP%20TULCEAf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3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propuneri%20finalizare\detaliu%20SA%20PM10%20TL.xlsx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propuneri%20finalizare\detaliu%20SA%20PM10%20TL.xlsx" TargetMode="Externa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propuneri%20finalizare\detaliu%20SA%20PM10%20TL.xlsx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IM\ICSI\cristina\cristina%20Iulie%202022\Final%20CENTRALIZARE%20REZULTATE%20CAMPANII%20PM%20TULCEAf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PM</a:t>
            </a:r>
            <a:r>
              <a:rPr lang="ro-RO" baseline="-25000"/>
              <a:t>10 </a:t>
            </a:r>
            <a:r>
              <a:rPr lang="ro-RO"/>
              <a:t>- </a:t>
            </a:r>
            <a:r>
              <a:rPr lang="en-US"/>
              <a:t>Loca</a:t>
            </a:r>
            <a:r>
              <a:rPr lang="ro-RO"/>
              <a:t>ția</a:t>
            </a:r>
            <a:r>
              <a:rPr lang="en-US"/>
              <a:t> </a:t>
            </a:r>
            <a:r>
              <a:rPr lang="ro-RO"/>
              <a:t>TL1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10-4765-B399-01B7353DDF0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10-4765-B399-01B7353DDF0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10-4765-B399-01B7353DDF0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810-4765-B399-01B7353DDF06}"/>
              </c:ext>
            </c:extLst>
          </c:dPt>
          <c:dLbls>
            <c:dLbl>
              <c:idx val="2"/>
              <c:layout>
                <c:manualLayout>
                  <c:x val="-6.7332771784164636E-2"/>
                  <c:y val="9.70245177900565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810-4765-B399-01B7353DDF06}"/>
                </c:ext>
                <c:ext xmlns:c15="http://schemas.microsoft.com/office/drawing/2012/chart" uri="{CE6537A1-D6FC-4f65-9D91-7224C49458BB}">
                  <c15:layout>
                    <c:manualLayout>
                      <c:w val="7.2295589585759171E-2"/>
                      <c:h val="6.8506949285590146E-2"/>
                    </c:manualLayout>
                  </c15:layout>
                </c:ext>
              </c:extLst>
            </c:dLbl>
            <c:numFmt formatCode="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PM'!$H$4,'centralizare rezultate PM'!$N$4,'centralizare rezultate PM'!$T$4,'centralizare rezultate PM'!$Z$4,'centralizare rezultate PM'!$AF$4)</c:f>
              <c:numCache>
                <c:formatCode>0.00</c:formatCode>
                <c:ptCount val="4"/>
                <c:pt idx="0">
                  <c:v>18.840579710145164</c:v>
                </c:pt>
                <c:pt idx="1">
                  <c:v>35.144927536231833</c:v>
                </c:pt>
                <c:pt idx="2">
                  <c:v>20.380434782608464</c:v>
                </c:pt>
                <c:pt idx="3" formatCode="General">
                  <c:v>20.10869565217391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810-4765-B399-01B7353DDF0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810-4765-B399-01B7353DDF0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7810-4765-B399-01B7353DDF0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7810-4765-B399-01B7353DDF0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7810-4765-B399-01B7353DDF06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PM'!$H$5,'centralizare rezultate PM'!$N$5,'centralizare rezultate PM'!$T$5,'centralizare rezultate PM'!$Z$5,'centralizare rezultate PM'!$AF$5)</c:f>
              <c:numCache>
                <c:formatCode>0.00</c:formatCode>
                <c:ptCount val="4"/>
                <c:pt idx="0">
                  <c:v>16.032608695652623</c:v>
                </c:pt>
                <c:pt idx="1">
                  <c:v>30.978260869565023</c:v>
                </c:pt>
                <c:pt idx="2">
                  <c:v>18.387681159420076</c:v>
                </c:pt>
                <c:pt idx="3">
                  <c:v>25.000000000000366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7810-4765-B399-01B7353DDF06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7810-4765-B399-01B7353DDF0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7810-4765-B399-01B7353DDF0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7810-4765-B399-01B7353DDF0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7810-4765-B399-01B7353DDF06}"/>
              </c:ext>
            </c:extLst>
          </c:dPt>
          <c:dLbls>
            <c:dLbl>
              <c:idx val="0"/>
              <c:layout>
                <c:manualLayout>
                  <c:x val="1.963875731952390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7810-4765-B399-01B7353DDF06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PM'!$H$6,'centralizare rezultate PM'!$N$6,'centralizare rezultate PM'!$T$6,'centralizare rezultate PM'!$Z$6,'centralizare rezultate PM'!$AF$6)</c:f>
              <c:numCache>
                <c:formatCode>0.00</c:formatCode>
                <c:ptCount val="4"/>
                <c:pt idx="0">
                  <c:v>17.481884057970898</c:v>
                </c:pt>
                <c:pt idx="1">
                  <c:v>32.336956521738792</c:v>
                </c:pt>
                <c:pt idx="2">
                  <c:v>13.677536231884162</c:v>
                </c:pt>
                <c:pt idx="3">
                  <c:v>20.561594202898497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7810-4765-B399-01B7353DD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1371368"/>
        <c:axId val="561371760"/>
      </c:barChart>
      <c:catAx>
        <c:axId val="56137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371760"/>
        <c:crosses val="autoZero"/>
        <c:auto val="1"/>
        <c:lblAlgn val="ctr"/>
        <c:lblOffset val="100"/>
        <c:noMultiLvlLbl val="0"/>
      </c:catAx>
      <c:valAx>
        <c:axId val="561371760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371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PM</a:t>
            </a:r>
            <a:r>
              <a:rPr lang="en-US" baseline="-25000" dirty="0"/>
              <a:t>2,5</a:t>
            </a:r>
            <a:r>
              <a:rPr lang="en-US" dirty="0"/>
              <a:t> - </a:t>
            </a:r>
            <a:r>
              <a:rPr lang="en-US" dirty="0" err="1"/>
              <a:t>Mediile</a:t>
            </a:r>
            <a:r>
              <a:rPr lang="en-US" dirty="0"/>
              <a:t> </a:t>
            </a:r>
            <a:r>
              <a:rPr lang="en-US" dirty="0" err="1"/>
              <a:t>concentra</a:t>
            </a:r>
            <a:r>
              <a:rPr lang="ro-RO" dirty="0"/>
              <a:t>ț</a:t>
            </a:r>
            <a:r>
              <a:rPr lang="en-US" dirty="0" err="1"/>
              <a:t>iilor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'centralizare rezultate PM'!$AT$2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'centralizare rezultate PM'!$AI$10:$AI$12</c:f>
              <c:strCache>
                <c:ptCount val="3"/>
                <c:pt idx="0">
                  <c:v>TL1</c:v>
                </c:pt>
                <c:pt idx="1">
                  <c:v>TL2</c:v>
                </c:pt>
                <c:pt idx="2">
                  <c:v>TL3</c:v>
                </c:pt>
              </c:strCache>
            </c:strRef>
          </c:cat>
          <c:val>
            <c:numRef>
              <c:f>'centralizare rezultate PM'!$AT$10:$AT$12</c:f>
              <c:numCache>
                <c:formatCode>0.00</c:formatCode>
                <c:ptCount val="3"/>
                <c:pt idx="0">
                  <c:v>14.258756038647276</c:v>
                </c:pt>
                <c:pt idx="1">
                  <c:v>21.799516908212535</c:v>
                </c:pt>
                <c:pt idx="2">
                  <c:v>15.255132850241511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339-4FBD-8D80-621AB4BCEA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057008"/>
        <c:axId val="197057400"/>
      </c:barChart>
      <c:catAx>
        <c:axId val="19705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57400"/>
        <c:crosses val="autoZero"/>
        <c:auto val="1"/>
        <c:lblAlgn val="ctr"/>
        <c:lblOffset val="100"/>
        <c:noMultiLvlLbl val="0"/>
      </c:catAx>
      <c:valAx>
        <c:axId val="1970574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5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Benzo(a)piren - </a:t>
            </a:r>
            <a:r>
              <a:rPr lang="en-US"/>
              <a:t>Loca</a:t>
            </a:r>
            <a:r>
              <a:rPr lang="ro-RO"/>
              <a:t>ția TL1</a:t>
            </a:r>
            <a:endParaRPr lang="en-US"/>
          </a:p>
        </c:rich>
      </c:tx>
      <c:layout>
        <c:manualLayout>
          <c:xMode val="edge"/>
          <c:yMode val="edge"/>
          <c:x val="0.30727770309199154"/>
          <c:y val="4.29710945392404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5A-4165-9AB1-332D9CD824DF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A5A-4165-9AB1-332D9CD824D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A5A-4165-9AB1-332D9CD824D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A5A-4165-9AB1-332D9CD824DF}"/>
              </c:ext>
            </c:extLst>
          </c:dPt>
          <c:val>
            <c:numRef>
              <c:f>'centralizare rezultate PM_RNMCA'!$C$4:$F$4</c:f>
              <c:numCache>
                <c:formatCode>0.00</c:formatCode>
                <c:ptCount val="4"/>
                <c:pt idx="0">
                  <c:v>0.02</c:v>
                </c:pt>
                <c:pt idx="1">
                  <c:v>1.31</c:v>
                </c:pt>
                <c:pt idx="2">
                  <c:v>0.66</c:v>
                </c:pt>
                <c:pt idx="3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A5A-4165-9AB1-332D9CD824DF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CA5A-4165-9AB1-332D9CD824DF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CA5A-4165-9AB1-332D9CD824D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CA5A-4165-9AB1-332D9CD824D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CA5A-4165-9AB1-332D9CD824DF}"/>
              </c:ext>
            </c:extLst>
          </c:dPt>
          <c:val>
            <c:numRef>
              <c:f>'centralizare rezultate PM_RNMCA'!$C$5:$F$5</c:f>
              <c:numCache>
                <c:formatCode>0.00</c:formatCode>
                <c:ptCount val="4"/>
                <c:pt idx="0">
                  <c:v>0.03</c:v>
                </c:pt>
                <c:pt idx="1">
                  <c:v>0.28000000000000003</c:v>
                </c:pt>
                <c:pt idx="2">
                  <c:v>0.5</c:v>
                </c:pt>
                <c:pt idx="3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A5A-4165-9AB1-332D9CD824DF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A5A-4165-9AB1-332D9CD824DF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A5A-4165-9AB1-332D9CD824D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CA5A-4165-9AB1-332D9CD824D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CA5A-4165-9AB1-332D9CD824DF}"/>
              </c:ext>
            </c:extLst>
          </c:dPt>
          <c:val>
            <c:numRef>
              <c:f>'centralizare rezultate PM_RNMCA'!$C$6:$F$6</c:f>
              <c:numCache>
                <c:formatCode>0.00</c:formatCode>
                <c:ptCount val="4"/>
                <c:pt idx="0">
                  <c:v>0.04</c:v>
                </c:pt>
                <c:pt idx="1">
                  <c:v>0.52</c:v>
                </c:pt>
                <c:pt idx="2">
                  <c:v>0.46</c:v>
                </c:pt>
                <c:pt idx="3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CA5A-4165-9AB1-332D9CD82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058184"/>
        <c:axId val="197058576"/>
      </c:barChart>
      <c:catAx>
        <c:axId val="19705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58576"/>
        <c:crosses val="autoZero"/>
        <c:auto val="1"/>
        <c:lblAlgn val="ctr"/>
        <c:lblOffset val="100"/>
        <c:noMultiLvlLbl val="0"/>
      </c:catAx>
      <c:valAx>
        <c:axId val="197058576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58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Benzo(a)piren - </a:t>
            </a:r>
            <a:r>
              <a:rPr lang="en-US"/>
              <a:t>Loca</a:t>
            </a:r>
            <a:r>
              <a:rPr lang="ro-RO"/>
              <a:t>ția TL2</a:t>
            </a:r>
            <a:endParaRPr lang="en-US"/>
          </a:p>
        </c:rich>
      </c:tx>
      <c:layout>
        <c:manualLayout>
          <c:xMode val="edge"/>
          <c:yMode val="edge"/>
          <c:x val="0.25066425120772945"/>
          <c:y val="4.3402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46-4D0E-B5EA-31257D61F4F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46-4D0E-B5EA-31257D61F4F5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546-4D0E-B5EA-31257D61F4F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546-4D0E-B5EA-31257D61F4F5}"/>
              </c:ext>
            </c:extLst>
          </c:dPt>
          <c:val>
            <c:numRef>
              <c:f>'centralizare rezultate PM_RNMCA'!$C$7:$F$7</c:f>
              <c:numCache>
                <c:formatCode>0.00</c:formatCode>
                <c:ptCount val="4"/>
                <c:pt idx="0" formatCode="General">
                  <c:v>0.04</c:v>
                </c:pt>
                <c:pt idx="1">
                  <c:v>0.41</c:v>
                </c:pt>
                <c:pt idx="2">
                  <c:v>0.47</c:v>
                </c:pt>
                <c:pt idx="3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546-4D0E-B5EA-31257D61F4F5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546-4D0E-B5EA-31257D61F4F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7546-4D0E-B5EA-31257D61F4F5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7546-4D0E-B5EA-31257D61F4F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7546-4D0E-B5EA-31257D61F4F5}"/>
              </c:ext>
            </c:extLst>
          </c:dPt>
          <c:val>
            <c:numRef>
              <c:f>'centralizare rezultate PM_RNMCA'!$C$8:$F$8</c:f>
              <c:numCache>
                <c:formatCode>0.00</c:formatCode>
                <c:ptCount val="4"/>
                <c:pt idx="0" formatCode="General">
                  <c:v>0.05</c:v>
                </c:pt>
                <c:pt idx="1">
                  <c:v>0.25</c:v>
                </c:pt>
                <c:pt idx="2">
                  <c:v>0.56000000000000005</c:v>
                </c:pt>
                <c:pt idx="3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7546-4D0E-B5EA-31257D61F4F5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7546-4D0E-B5EA-31257D61F4F5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7546-4D0E-B5EA-31257D61F4F5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7546-4D0E-B5EA-31257D61F4F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7546-4D0E-B5EA-31257D61F4F5}"/>
              </c:ext>
            </c:extLst>
          </c:dPt>
          <c:val>
            <c:numRef>
              <c:f>'centralizare rezultate PM_RNMCA'!$C$9:$F$9</c:f>
              <c:numCache>
                <c:formatCode>0.00</c:formatCode>
                <c:ptCount val="4"/>
                <c:pt idx="0" formatCode="General">
                  <c:v>0.04</c:v>
                </c:pt>
                <c:pt idx="1">
                  <c:v>0.27</c:v>
                </c:pt>
                <c:pt idx="2">
                  <c:v>2.95</c:v>
                </c:pt>
                <c:pt idx="3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7546-4D0E-B5EA-31257D61F4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059360"/>
        <c:axId val="197059752"/>
      </c:barChart>
      <c:catAx>
        <c:axId val="19705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59752"/>
        <c:crosses val="autoZero"/>
        <c:auto val="1"/>
        <c:lblAlgn val="ctr"/>
        <c:lblOffset val="100"/>
        <c:noMultiLvlLbl val="0"/>
      </c:catAx>
      <c:valAx>
        <c:axId val="197059752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59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Benzo(a)piren - </a:t>
            </a:r>
            <a:r>
              <a:rPr lang="en-US"/>
              <a:t>Loca</a:t>
            </a:r>
            <a:r>
              <a:rPr lang="ro-RO"/>
              <a:t>ția TL3</a:t>
            </a:r>
            <a:endParaRPr lang="en-US"/>
          </a:p>
        </c:rich>
      </c:tx>
      <c:layout>
        <c:manualLayout>
          <c:xMode val="edge"/>
          <c:yMode val="edge"/>
          <c:x val="0.29692005211305106"/>
          <c:y val="3.88909394138232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3F0-489D-B5EF-16F5C1BF9B8F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3F0-489D-B5EF-16F5C1BF9B8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3F0-489D-B5EF-16F5C1BF9B8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3F0-489D-B5EF-16F5C1BF9B8F}"/>
              </c:ext>
            </c:extLst>
          </c:dPt>
          <c:val>
            <c:numRef>
              <c:f>'centralizare rezultate PM_RNMCA'!$C$10:$F$10</c:f>
              <c:numCache>
                <c:formatCode>0.00</c:formatCode>
                <c:ptCount val="4"/>
                <c:pt idx="0" formatCode="General">
                  <c:v>0.03</c:v>
                </c:pt>
                <c:pt idx="1">
                  <c:v>0.18</c:v>
                </c:pt>
                <c:pt idx="2">
                  <c:v>0.86</c:v>
                </c:pt>
                <c:pt idx="3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3F0-489D-B5EF-16F5C1BF9B8F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3F0-489D-B5EF-16F5C1BF9B8F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A3F0-489D-B5EF-16F5C1BF9B8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A3F0-489D-B5EF-16F5C1BF9B8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A3F0-489D-B5EF-16F5C1BF9B8F}"/>
              </c:ext>
            </c:extLst>
          </c:dPt>
          <c:val>
            <c:numRef>
              <c:f>'centralizare rezultate PM_RNMCA'!$C$11:$F$11</c:f>
              <c:numCache>
                <c:formatCode>0.00</c:formatCode>
                <c:ptCount val="4"/>
                <c:pt idx="0" formatCode="General">
                  <c:v>0.03</c:v>
                </c:pt>
                <c:pt idx="1">
                  <c:v>0.14000000000000001</c:v>
                </c:pt>
                <c:pt idx="2">
                  <c:v>2.23</c:v>
                </c:pt>
                <c:pt idx="3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3F0-489D-B5EF-16F5C1BF9B8F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A3F0-489D-B5EF-16F5C1BF9B8F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A3F0-489D-B5EF-16F5C1BF9B8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A3F0-489D-B5EF-16F5C1BF9B8F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A3F0-489D-B5EF-16F5C1BF9B8F}"/>
              </c:ext>
            </c:extLst>
          </c:dPt>
          <c:val>
            <c:numRef>
              <c:f>'centralizare rezultate PM_RNMCA'!$C$12:$F$12</c:f>
              <c:numCache>
                <c:formatCode>0.00</c:formatCode>
                <c:ptCount val="4"/>
                <c:pt idx="0" formatCode="General">
                  <c:v>0.03</c:v>
                </c:pt>
                <c:pt idx="1">
                  <c:v>0.74</c:v>
                </c:pt>
                <c:pt idx="2">
                  <c:v>0.37</c:v>
                </c:pt>
                <c:pt idx="3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A3F0-489D-B5EF-16F5C1BF9B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060536"/>
        <c:axId val="200665416"/>
      </c:barChart>
      <c:catAx>
        <c:axId val="197060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65416"/>
        <c:crosses val="autoZero"/>
        <c:auto val="1"/>
        <c:lblAlgn val="ctr"/>
        <c:lblOffset val="100"/>
        <c:noMultiLvlLbl val="0"/>
      </c:catAx>
      <c:valAx>
        <c:axId val="200665416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060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Benzo(a)piren - Mediile concentra</a:t>
            </a:r>
            <a:r>
              <a:rPr lang="ro-RO"/>
              <a:t>ț</a:t>
            </a:r>
            <a:r>
              <a:rPr lang="en-US"/>
              <a:t>iilor</a:t>
            </a:r>
            <a:r>
              <a:rPr lang="ro-RO"/>
              <a:t> (toate campaniile)</a:t>
            </a:r>
            <a:endParaRPr lang="en-US"/>
          </a:p>
        </c:rich>
      </c:tx>
      <c:layout>
        <c:manualLayout>
          <c:xMode val="edge"/>
          <c:yMode val="edge"/>
          <c:x val="0.16238217969783433"/>
          <c:y val="5.0850492217359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'centralizare rezultate PM_RNMCA'!$R$9</c:f>
              <c:strCache>
                <c:ptCount val="1"/>
                <c:pt idx="0">
                  <c:v>media BaP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'centralizare rezultate PM_RNMCA'!$I$10:$I$12</c:f>
              <c:strCache>
                <c:ptCount val="3"/>
                <c:pt idx="0">
                  <c:v>TL1</c:v>
                </c:pt>
                <c:pt idx="1">
                  <c:v>TL2</c:v>
                </c:pt>
                <c:pt idx="2">
                  <c:v>TL3</c:v>
                </c:pt>
              </c:strCache>
            </c:strRef>
          </c:cat>
          <c:val>
            <c:numRef>
              <c:f>'centralizare rezultate PM_RNMCA'!$R$10:$R$12</c:f>
              <c:numCache>
                <c:formatCode>0.00</c:formatCode>
                <c:ptCount val="3"/>
                <c:pt idx="0">
                  <c:v>0.32916666666666666</c:v>
                </c:pt>
                <c:pt idx="1">
                  <c:v>0.4383333333333333</c:v>
                </c:pt>
                <c:pt idx="2">
                  <c:v>0.38999999999999996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B7-4862-81EC-85F4D1E3F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666200"/>
        <c:axId val="200666592"/>
      </c:barChart>
      <c:catAx>
        <c:axId val="20066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66592"/>
        <c:crosses val="autoZero"/>
        <c:auto val="1"/>
        <c:lblAlgn val="ctr"/>
        <c:lblOffset val="100"/>
        <c:noMultiLvlLbl val="0"/>
      </c:catAx>
      <c:valAx>
        <c:axId val="200666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66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Analiza comparativă campanii POIM - rezultate RNMCA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'comparativ POIM RNMCA'!$AD$2</c:f>
              <c:strCache>
                <c:ptCount val="1"/>
                <c:pt idx="0">
                  <c:v>media POIM
(F)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'comparativ POIM RNMCA'!$AC$3:$AC$6</c:f>
              <c:strCache>
                <c:ptCount val="4"/>
                <c:pt idx="0">
                  <c:v>C I 
13.05 - 22.05.2021</c:v>
                </c:pt>
                <c:pt idx="1">
                  <c:v>C II
01.11 - 10.11.2021</c:v>
                </c:pt>
                <c:pt idx="2">
                  <c:v>C III
01.12 - 10. 12.2021</c:v>
                </c:pt>
                <c:pt idx="3">
                  <c:v>C IV
11.07 - 20. 07.2022</c:v>
                </c:pt>
              </c:strCache>
            </c:strRef>
          </c:cat>
          <c:val>
            <c:numRef>
              <c:f>'comparativ POIM RNMCA'!$AD$3:$AD$6</c:f>
              <c:numCache>
                <c:formatCode>0.00</c:formatCode>
                <c:ptCount val="4"/>
                <c:pt idx="0">
                  <c:v>25.030193236715036</c:v>
                </c:pt>
                <c:pt idx="1">
                  <c:v>30.887681159420286</c:v>
                </c:pt>
                <c:pt idx="2">
                  <c:v>20.390499194846914</c:v>
                </c:pt>
                <c:pt idx="3">
                  <c:v>24.64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06-4AA4-A65F-D9617DD89728}"/>
            </c:ext>
          </c:extLst>
        </c:ser>
        <c:ser>
          <c:idx val="1"/>
          <c:order val="1"/>
          <c:tx>
            <c:strRef>
              <c:f>'comparativ POIM RNMCA'!$AE$2</c:f>
              <c:strCache>
                <c:ptCount val="1"/>
                <c:pt idx="0">
                  <c:v>media RNMCA
TL-1 (T)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'comparativ POIM RNMCA'!$AC$3:$AC$6</c:f>
              <c:strCache>
                <c:ptCount val="4"/>
                <c:pt idx="0">
                  <c:v>C I 
13.05 - 22.05.2021</c:v>
                </c:pt>
                <c:pt idx="1">
                  <c:v>C II
01.11 - 10.11.2021</c:v>
                </c:pt>
                <c:pt idx="2">
                  <c:v>C III
01.12 - 10. 12.2021</c:v>
                </c:pt>
                <c:pt idx="3">
                  <c:v>C IV
11.07 - 20. 07.2022</c:v>
                </c:pt>
              </c:strCache>
            </c:strRef>
          </c:cat>
          <c:val>
            <c:numRef>
              <c:f>'comparativ POIM RNMCA'!$AE$3:$AE$6</c:f>
              <c:numCache>
                <c:formatCode>0.00</c:formatCode>
                <c:ptCount val="4"/>
                <c:pt idx="0">
                  <c:v>17.14</c:v>
                </c:pt>
                <c:pt idx="1">
                  <c:v>22.75</c:v>
                </c:pt>
                <c:pt idx="2">
                  <c:v>0</c:v>
                </c:pt>
                <c:pt idx="3" formatCode="General">
                  <c:v>12.1275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06-4AA4-A65F-D9617DD89728}"/>
            </c:ext>
          </c:extLst>
        </c:ser>
        <c:ser>
          <c:idx val="2"/>
          <c:order val="2"/>
          <c:tx>
            <c:strRef>
              <c:f>'comparativ POIM RNMCA'!$AF$2</c:f>
              <c:strCache>
                <c:ptCount val="1"/>
                <c:pt idx="0">
                  <c:v>Creștere trafic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'comparativ POIM RNMCA'!$AC$3:$AC$6</c:f>
              <c:strCache>
                <c:ptCount val="4"/>
                <c:pt idx="0">
                  <c:v>C I 
13.05 - 22.05.2021</c:v>
                </c:pt>
                <c:pt idx="1">
                  <c:v>C II
01.11 - 10.11.2021</c:v>
                </c:pt>
                <c:pt idx="2">
                  <c:v>C III
01.12 - 10. 12.2021</c:v>
                </c:pt>
                <c:pt idx="3">
                  <c:v>C IV
11.07 - 20. 07.2022</c:v>
                </c:pt>
              </c:strCache>
            </c:strRef>
          </c:cat>
          <c:val>
            <c:numRef>
              <c:f>'comparativ POIM RNMCA'!$AF$3:$AF$6</c:f>
              <c:numCache>
                <c:formatCode>0.00</c:formatCode>
                <c:ptCount val="4"/>
                <c:pt idx="0">
                  <c:v>-7.8901932367150351</c:v>
                </c:pt>
                <c:pt idx="1">
                  <c:v>-8.1376811594202856</c:v>
                </c:pt>
                <c:pt idx="3">
                  <c:v>-12.512500000000001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06-4AA4-A65F-D9617DD897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42081064"/>
        <c:axId val="442081456"/>
      </c:barChart>
      <c:catAx>
        <c:axId val="442081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081456"/>
        <c:crosses val="autoZero"/>
        <c:auto val="1"/>
        <c:lblAlgn val="ctr"/>
        <c:lblOffset val="100"/>
        <c:noMultiLvlLbl val="0"/>
      </c:catAx>
      <c:valAx>
        <c:axId val="442081456"/>
        <c:scaling>
          <c:orientation val="minMax"/>
          <c:min val="-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2081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155434726573"/>
          <c:y val="5.966887523205941E-2"/>
          <c:w val="0.88631503613244833"/>
          <c:h val="0.64486188464246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TL!$F$12</c:f>
              <c:strCache>
                <c:ptCount val="1"/>
                <c:pt idx="0">
                  <c:v>PM10
POIM 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F6-4D31-8428-1B7431DDC476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F6-4D31-8428-1B7431DDC476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6F6-4D31-8428-1B7431DDC476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6F6-4D31-8428-1B7431DDC476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6F6-4D31-8428-1B7431DDC476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6F6-4D31-8428-1B7431DDC476}"/>
              </c:ext>
            </c:extLst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6F6-4D31-8428-1B7431DDC476}"/>
              </c:ext>
            </c:extLst>
          </c:dPt>
          <c:cat>
            <c:multiLvlStrRef>
              <c:f>TL!$B$14:$D$25</c:f>
              <c:multiLvlStrCache>
                <c:ptCount val="12"/>
                <c:lvl>
                  <c:pt idx="0">
                    <c:v>13-14.05.2021</c:v>
                  </c:pt>
                  <c:pt idx="1">
                    <c:v>14-15.05.2021</c:v>
                  </c:pt>
                  <c:pt idx="2">
                    <c:v>15-16.05.2021</c:v>
                  </c:pt>
                  <c:pt idx="3">
                    <c:v>01-02.11.2021</c:v>
                  </c:pt>
                  <c:pt idx="4">
                    <c:v>02-03.11.2021</c:v>
                  </c:pt>
                  <c:pt idx="5">
                    <c:v>03-04.11.2021</c:v>
                  </c:pt>
                  <c:pt idx="6">
                    <c:v>01-02.12.2021</c:v>
                  </c:pt>
                  <c:pt idx="7">
                    <c:v>02-03.12.2021</c:v>
                  </c:pt>
                  <c:pt idx="8">
                    <c:v>03-04.12.2021</c:v>
                  </c:pt>
                  <c:pt idx="9">
                    <c:v>11-12.07.2022</c:v>
                  </c:pt>
                  <c:pt idx="10">
                    <c:v>12-13.07.2022</c:v>
                  </c:pt>
                  <c:pt idx="11">
                    <c:v>13-14.07.2022</c:v>
                  </c:pt>
                </c:lvl>
                <c:lvl>
                  <c:pt idx="0">
                    <c:v>Mai</c:v>
                  </c:pt>
                  <c:pt idx="3">
                    <c:v>Noiembrie</c:v>
                  </c:pt>
                  <c:pt idx="6">
                    <c:v>Decembrie</c:v>
                  </c:pt>
                  <c:pt idx="9">
                    <c:v>Iulie</c:v>
                  </c:pt>
                </c:lvl>
                <c:lvl>
                  <c:pt idx="0">
                    <c:v>CI</c:v>
                  </c:pt>
                  <c:pt idx="3">
                    <c:v>CII</c:v>
                  </c:pt>
                  <c:pt idx="6">
                    <c:v>CIII</c:v>
                  </c:pt>
                  <c:pt idx="9">
                    <c:v>CIV</c:v>
                  </c:pt>
                </c:lvl>
              </c:multiLvlStrCache>
            </c:multiLvlStrRef>
          </c:cat>
          <c:val>
            <c:numRef>
              <c:f>TL!$F$14:$F$25</c:f>
              <c:numCache>
                <c:formatCode>0.00</c:formatCode>
                <c:ptCount val="12"/>
                <c:pt idx="0">
                  <c:v>18.840579710145164</c:v>
                </c:pt>
                <c:pt idx="1">
                  <c:v>16.032608695652623</c:v>
                </c:pt>
                <c:pt idx="2">
                  <c:v>17.481884057970898</c:v>
                </c:pt>
                <c:pt idx="3">
                  <c:v>35.144927536231833</c:v>
                </c:pt>
                <c:pt idx="4">
                  <c:v>30.978260869565023</c:v>
                </c:pt>
                <c:pt idx="5">
                  <c:v>32.336956521738792</c:v>
                </c:pt>
                <c:pt idx="6">
                  <c:v>20.380434782608464</c:v>
                </c:pt>
                <c:pt idx="9">
                  <c:v>20.10869565217391</c:v>
                </c:pt>
                <c:pt idx="10">
                  <c:v>25.000000000000366</c:v>
                </c:pt>
                <c:pt idx="11">
                  <c:v>20.561594202898497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06F6-4D31-8428-1B7431DDC476}"/>
            </c:ext>
          </c:extLst>
        </c:ser>
        <c:ser>
          <c:idx val="1"/>
          <c:order val="1"/>
          <c:tx>
            <c:strRef>
              <c:f>TL!$G$12</c:f>
              <c:strCache>
                <c:ptCount val="1"/>
                <c:pt idx="0">
                  <c:v>PM10
TL-1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TL!$B$14:$D$25</c:f>
              <c:multiLvlStrCache>
                <c:ptCount val="12"/>
                <c:lvl>
                  <c:pt idx="0">
                    <c:v>13-14.05.2021</c:v>
                  </c:pt>
                  <c:pt idx="1">
                    <c:v>14-15.05.2021</c:v>
                  </c:pt>
                  <c:pt idx="2">
                    <c:v>15-16.05.2021</c:v>
                  </c:pt>
                  <c:pt idx="3">
                    <c:v>01-02.11.2021</c:v>
                  </c:pt>
                  <c:pt idx="4">
                    <c:v>02-03.11.2021</c:v>
                  </c:pt>
                  <c:pt idx="5">
                    <c:v>03-04.11.2021</c:v>
                  </c:pt>
                  <c:pt idx="6">
                    <c:v>01-02.12.2021</c:v>
                  </c:pt>
                  <c:pt idx="7">
                    <c:v>02-03.12.2021</c:v>
                  </c:pt>
                  <c:pt idx="8">
                    <c:v>03-04.12.2021</c:v>
                  </c:pt>
                  <c:pt idx="9">
                    <c:v>11-12.07.2022</c:v>
                  </c:pt>
                  <c:pt idx="10">
                    <c:v>12-13.07.2022</c:v>
                  </c:pt>
                  <c:pt idx="11">
                    <c:v>13-14.07.2022</c:v>
                  </c:pt>
                </c:lvl>
                <c:lvl>
                  <c:pt idx="0">
                    <c:v>Mai</c:v>
                  </c:pt>
                  <c:pt idx="3">
                    <c:v>Noiembrie</c:v>
                  </c:pt>
                  <c:pt idx="6">
                    <c:v>Decembrie</c:v>
                  </c:pt>
                  <c:pt idx="9">
                    <c:v>Iulie</c:v>
                  </c:pt>
                </c:lvl>
                <c:lvl>
                  <c:pt idx="0">
                    <c:v>CI</c:v>
                  </c:pt>
                  <c:pt idx="3">
                    <c:v>CII</c:v>
                  </c:pt>
                  <c:pt idx="6">
                    <c:v>CIII</c:v>
                  </c:pt>
                  <c:pt idx="9">
                    <c:v>CIV</c:v>
                  </c:pt>
                </c:lvl>
              </c:multiLvlStrCache>
            </c:multiLvlStrRef>
          </c:cat>
          <c:val>
            <c:numRef>
              <c:f>TL!$G$14:$G$25</c:f>
              <c:numCache>
                <c:formatCode>General</c:formatCode>
                <c:ptCount val="12"/>
                <c:pt idx="4" formatCode="#,##0.00">
                  <c:v>27.8</c:v>
                </c:pt>
                <c:pt idx="6">
                  <c:v>13.63</c:v>
                </c:pt>
                <c:pt idx="9">
                  <c:v>4.18</c:v>
                </c:pt>
                <c:pt idx="10">
                  <c:v>15.08</c:v>
                </c:pt>
                <c:pt idx="11">
                  <c:v>13.08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6F6-4D31-8428-1B7431DDC476}"/>
            </c:ext>
          </c:extLst>
        </c:ser>
        <c:ser>
          <c:idx val="2"/>
          <c:order val="2"/>
          <c:tx>
            <c:strRef>
              <c:f>TL!$H$12</c:f>
              <c:strCache>
                <c:ptCount val="1"/>
                <c:pt idx="0">
                  <c:v>Crestere T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multiLvlStrRef>
              <c:f>TL!$B$14:$D$25</c:f>
              <c:multiLvlStrCache>
                <c:ptCount val="12"/>
                <c:lvl>
                  <c:pt idx="0">
                    <c:v>13-14.05.2021</c:v>
                  </c:pt>
                  <c:pt idx="1">
                    <c:v>14-15.05.2021</c:v>
                  </c:pt>
                  <c:pt idx="2">
                    <c:v>15-16.05.2021</c:v>
                  </c:pt>
                  <c:pt idx="3">
                    <c:v>01-02.11.2021</c:v>
                  </c:pt>
                  <c:pt idx="4">
                    <c:v>02-03.11.2021</c:v>
                  </c:pt>
                  <c:pt idx="5">
                    <c:v>03-04.11.2021</c:v>
                  </c:pt>
                  <c:pt idx="6">
                    <c:v>01-02.12.2021</c:v>
                  </c:pt>
                  <c:pt idx="7">
                    <c:v>02-03.12.2021</c:v>
                  </c:pt>
                  <c:pt idx="8">
                    <c:v>03-04.12.2021</c:v>
                  </c:pt>
                  <c:pt idx="9">
                    <c:v>11-12.07.2022</c:v>
                  </c:pt>
                  <c:pt idx="10">
                    <c:v>12-13.07.2022</c:v>
                  </c:pt>
                  <c:pt idx="11">
                    <c:v>13-14.07.2022</c:v>
                  </c:pt>
                </c:lvl>
                <c:lvl>
                  <c:pt idx="0">
                    <c:v>Mai</c:v>
                  </c:pt>
                  <c:pt idx="3">
                    <c:v>Noiembrie</c:v>
                  </c:pt>
                  <c:pt idx="6">
                    <c:v>Decembrie</c:v>
                  </c:pt>
                  <c:pt idx="9">
                    <c:v>Iulie</c:v>
                  </c:pt>
                </c:lvl>
                <c:lvl>
                  <c:pt idx="0">
                    <c:v>CI</c:v>
                  </c:pt>
                  <c:pt idx="3">
                    <c:v>CII</c:v>
                  </c:pt>
                  <c:pt idx="6">
                    <c:v>CIII</c:v>
                  </c:pt>
                  <c:pt idx="9">
                    <c:v>CIV</c:v>
                  </c:pt>
                </c:lvl>
              </c:multiLvlStrCache>
            </c:multiLvlStrRef>
          </c:cat>
          <c:val>
            <c:numRef>
              <c:f>TL!$H$14:$H$25</c:f>
              <c:numCache>
                <c:formatCode>General</c:formatCode>
                <c:ptCount val="12"/>
                <c:pt idx="4" formatCode="0.00">
                  <c:v>-3.1782608695650225</c:v>
                </c:pt>
                <c:pt idx="6" formatCode="0.00">
                  <c:v>-6.7504347826084636</c:v>
                </c:pt>
                <c:pt idx="9" formatCode="0.00">
                  <c:v>-15.928695652173911</c:v>
                </c:pt>
                <c:pt idx="10" formatCode="0.00">
                  <c:v>-9.9200000000003659</c:v>
                </c:pt>
                <c:pt idx="11" formatCode="0.00">
                  <c:v>-7.4815942028984974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06F6-4D31-8428-1B7431DDC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667768"/>
        <c:axId val="200668160"/>
      </c:barChart>
      <c:catAx>
        <c:axId val="200667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68160"/>
        <c:crosses val="autoZero"/>
        <c:auto val="0"/>
        <c:lblAlgn val="ctr"/>
        <c:lblOffset val="100"/>
        <c:noMultiLvlLbl val="0"/>
      </c:catAx>
      <c:valAx>
        <c:axId val="200668160"/>
        <c:scaling>
          <c:orientation val="minMax"/>
          <c:max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Concentratie PM 10 (</a:t>
                </a:r>
                <a:r>
                  <a:rPr lang="el-GR"/>
                  <a:t>μ</a:t>
                </a:r>
                <a:r>
                  <a:rPr lang="en-US"/>
                  <a:t>g/m3)</a:t>
                </a:r>
              </a:p>
            </c:rich>
          </c:tx>
          <c:layout>
            <c:manualLayout>
              <c:xMode val="edge"/>
              <c:yMode val="edge"/>
              <c:x val="4.315879172365273E-2"/>
              <c:y val="0.261699585764710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in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6776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58424849662935663"/>
          <c:y val="5.1758850265668011E-2"/>
          <c:w val="0.33112420824750144"/>
          <c:h val="0.126425255744539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34492563429573"/>
          <c:y val="4.6118721461187236E-2"/>
          <c:w val="0.84009951881014866"/>
          <c:h val="0.47548514519517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TL!$K$12</c:f>
              <c:strCache>
                <c:ptCount val="1"/>
                <c:pt idx="0">
                  <c:v>PM10
POIM 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30-4CBE-8E2E-4703F0C2E5EF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30-4CBE-8E2E-4703F0C2E5EF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C30-4CBE-8E2E-4703F0C2E5EF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C30-4CBE-8E2E-4703F0C2E5EF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C30-4CBE-8E2E-4703F0C2E5EF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C30-4CBE-8E2E-4703F0C2E5EF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C30-4CBE-8E2E-4703F0C2E5EF}"/>
              </c:ext>
            </c:extLst>
          </c:dPt>
          <c:cat>
            <c:multiLvlStrRef>
              <c:f>TL!$B$14:$D$25</c:f>
              <c:multiLvlStrCache>
                <c:ptCount val="12"/>
                <c:lvl>
                  <c:pt idx="0">
                    <c:v>13-14.05.2021</c:v>
                  </c:pt>
                  <c:pt idx="1">
                    <c:v>14-15.05.2021</c:v>
                  </c:pt>
                  <c:pt idx="2">
                    <c:v>15-16.05.2021</c:v>
                  </c:pt>
                  <c:pt idx="3">
                    <c:v>01-02.11.2021</c:v>
                  </c:pt>
                  <c:pt idx="4">
                    <c:v>02-03.11.2021</c:v>
                  </c:pt>
                  <c:pt idx="5">
                    <c:v>03-04.11.2021</c:v>
                  </c:pt>
                  <c:pt idx="6">
                    <c:v>01-02.12.2021</c:v>
                  </c:pt>
                  <c:pt idx="7">
                    <c:v>02-03.12.2021</c:v>
                  </c:pt>
                  <c:pt idx="8">
                    <c:v>03-04.12.2021</c:v>
                  </c:pt>
                  <c:pt idx="9">
                    <c:v>11-12.07.2022</c:v>
                  </c:pt>
                  <c:pt idx="10">
                    <c:v>12-13.07.2022</c:v>
                  </c:pt>
                  <c:pt idx="11">
                    <c:v>13-14.07.2022</c:v>
                  </c:pt>
                </c:lvl>
                <c:lvl>
                  <c:pt idx="0">
                    <c:v>Mai</c:v>
                  </c:pt>
                  <c:pt idx="3">
                    <c:v>Noiembrie</c:v>
                  </c:pt>
                  <c:pt idx="6">
                    <c:v>Decembrie</c:v>
                  </c:pt>
                  <c:pt idx="9">
                    <c:v>Iulie</c:v>
                  </c:pt>
                </c:lvl>
                <c:lvl>
                  <c:pt idx="0">
                    <c:v>CI</c:v>
                  </c:pt>
                  <c:pt idx="3">
                    <c:v>CII</c:v>
                  </c:pt>
                  <c:pt idx="6">
                    <c:v>CIII</c:v>
                  </c:pt>
                  <c:pt idx="9">
                    <c:v>CIV</c:v>
                  </c:pt>
                </c:lvl>
              </c:multiLvlStrCache>
            </c:multiLvlStrRef>
          </c:cat>
          <c:val>
            <c:numRef>
              <c:f>TL!$K$14:$K$25</c:f>
              <c:numCache>
                <c:formatCode>0.00</c:formatCode>
                <c:ptCount val="12"/>
                <c:pt idx="0">
                  <c:v>40.307971014492843</c:v>
                </c:pt>
                <c:pt idx="1">
                  <c:v>36.865942028985174</c:v>
                </c:pt>
                <c:pt idx="2">
                  <c:v>51.630434782608539</c:v>
                </c:pt>
                <c:pt idx="3">
                  <c:v>28.985507246376638</c:v>
                </c:pt>
                <c:pt idx="4">
                  <c:v>30.163043478260867</c:v>
                </c:pt>
                <c:pt idx="5">
                  <c:v>20.742753623188534</c:v>
                </c:pt>
                <c:pt idx="6">
                  <c:v>16.394927536231688</c:v>
                </c:pt>
                <c:pt idx="7">
                  <c:v>13.586956521739143</c:v>
                </c:pt>
                <c:pt idx="8">
                  <c:v>30.253623188405385</c:v>
                </c:pt>
                <c:pt idx="9">
                  <c:v>32.880434782608901</c:v>
                </c:pt>
                <c:pt idx="10">
                  <c:v>42.300724637681235</c:v>
                </c:pt>
                <c:pt idx="11">
                  <c:v>30.79710144927499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1C30-4CBE-8E2E-4703F0C2E5EF}"/>
            </c:ext>
          </c:extLst>
        </c:ser>
        <c:ser>
          <c:idx val="1"/>
          <c:order val="1"/>
          <c:tx>
            <c:strRef>
              <c:f>TL!$L$12</c:f>
              <c:strCache>
                <c:ptCount val="1"/>
                <c:pt idx="0">
                  <c:v>PM10
TL-1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TL!$B$14:$D$25</c:f>
              <c:multiLvlStrCache>
                <c:ptCount val="12"/>
                <c:lvl>
                  <c:pt idx="0">
                    <c:v>13-14.05.2021</c:v>
                  </c:pt>
                  <c:pt idx="1">
                    <c:v>14-15.05.2021</c:v>
                  </c:pt>
                  <c:pt idx="2">
                    <c:v>15-16.05.2021</c:v>
                  </c:pt>
                  <c:pt idx="3">
                    <c:v>01-02.11.2021</c:v>
                  </c:pt>
                  <c:pt idx="4">
                    <c:v>02-03.11.2021</c:v>
                  </c:pt>
                  <c:pt idx="5">
                    <c:v>03-04.11.2021</c:v>
                  </c:pt>
                  <c:pt idx="6">
                    <c:v>01-02.12.2021</c:v>
                  </c:pt>
                  <c:pt idx="7">
                    <c:v>02-03.12.2021</c:v>
                  </c:pt>
                  <c:pt idx="8">
                    <c:v>03-04.12.2021</c:v>
                  </c:pt>
                  <c:pt idx="9">
                    <c:v>11-12.07.2022</c:v>
                  </c:pt>
                  <c:pt idx="10">
                    <c:v>12-13.07.2022</c:v>
                  </c:pt>
                  <c:pt idx="11">
                    <c:v>13-14.07.2022</c:v>
                  </c:pt>
                </c:lvl>
                <c:lvl>
                  <c:pt idx="0">
                    <c:v>Mai</c:v>
                  </c:pt>
                  <c:pt idx="3">
                    <c:v>Noiembrie</c:v>
                  </c:pt>
                  <c:pt idx="6">
                    <c:v>Decembrie</c:v>
                  </c:pt>
                  <c:pt idx="9">
                    <c:v>Iulie</c:v>
                  </c:pt>
                </c:lvl>
                <c:lvl>
                  <c:pt idx="0">
                    <c:v>CI</c:v>
                  </c:pt>
                  <c:pt idx="3">
                    <c:v>CII</c:v>
                  </c:pt>
                  <c:pt idx="6">
                    <c:v>CIII</c:v>
                  </c:pt>
                  <c:pt idx="9">
                    <c:v>CIV</c:v>
                  </c:pt>
                </c:lvl>
              </c:multiLvlStrCache>
            </c:multiLvlStrRef>
          </c:cat>
          <c:val>
            <c:numRef>
              <c:f>TL!$L$14:$L$25</c:f>
              <c:numCache>
                <c:formatCode>#,##0.00</c:formatCode>
                <c:ptCount val="12"/>
                <c:pt idx="1">
                  <c:v>23.17</c:v>
                </c:pt>
                <c:pt idx="2">
                  <c:v>21.44</c:v>
                </c:pt>
                <c:pt idx="3" formatCode="General">
                  <c:v>21.53</c:v>
                </c:pt>
                <c:pt idx="4" formatCode="General">
                  <c:v>27.71</c:v>
                </c:pt>
                <c:pt idx="5" formatCode="General">
                  <c:v>8.36</c:v>
                </c:pt>
                <c:pt idx="7" formatCode="General">
                  <c:v>4.2699999999999996</c:v>
                </c:pt>
                <c:pt idx="8" formatCode="General">
                  <c:v>25.8</c:v>
                </c:pt>
                <c:pt idx="9" formatCode="General">
                  <c:v>16.170000000000002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1C30-4CBE-8E2E-4703F0C2E5EF}"/>
            </c:ext>
          </c:extLst>
        </c:ser>
        <c:ser>
          <c:idx val="2"/>
          <c:order val="2"/>
          <c:tx>
            <c:strRef>
              <c:f>TL!$M$12</c:f>
              <c:strCache>
                <c:ptCount val="1"/>
                <c:pt idx="0">
                  <c:v>Crestere T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multiLvlStrRef>
              <c:f>TL!$B$14:$D$25</c:f>
              <c:multiLvlStrCache>
                <c:ptCount val="12"/>
                <c:lvl>
                  <c:pt idx="0">
                    <c:v>13-14.05.2021</c:v>
                  </c:pt>
                  <c:pt idx="1">
                    <c:v>14-15.05.2021</c:v>
                  </c:pt>
                  <c:pt idx="2">
                    <c:v>15-16.05.2021</c:v>
                  </c:pt>
                  <c:pt idx="3">
                    <c:v>01-02.11.2021</c:v>
                  </c:pt>
                  <c:pt idx="4">
                    <c:v>02-03.11.2021</c:v>
                  </c:pt>
                  <c:pt idx="5">
                    <c:v>03-04.11.2021</c:v>
                  </c:pt>
                  <c:pt idx="6">
                    <c:v>01-02.12.2021</c:v>
                  </c:pt>
                  <c:pt idx="7">
                    <c:v>02-03.12.2021</c:v>
                  </c:pt>
                  <c:pt idx="8">
                    <c:v>03-04.12.2021</c:v>
                  </c:pt>
                  <c:pt idx="9">
                    <c:v>11-12.07.2022</c:v>
                  </c:pt>
                  <c:pt idx="10">
                    <c:v>12-13.07.2022</c:v>
                  </c:pt>
                  <c:pt idx="11">
                    <c:v>13-14.07.2022</c:v>
                  </c:pt>
                </c:lvl>
                <c:lvl>
                  <c:pt idx="0">
                    <c:v>Mai</c:v>
                  </c:pt>
                  <c:pt idx="3">
                    <c:v>Noiembrie</c:v>
                  </c:pt>
                  <c:pt idx="6">
                    <c:v>Decembrie</c:v>
                  </c:pt>
                  <c:pt idx="9">
                    <c:v>Iulie</c:v>
                  </c:pt>
                </c:lvl>
                <c:lvl>
                  <c:pt idx="0">
                    <c:v>CI</c:v>
                  </c:pt>
                  <c:pt idx="3">
                    <c:v>CII</c:v>
                  </c:pt>
                  <c:pt idx="6">
                    <c:v>CIII</c:v>
                  </c:pt>
                  <c:pt idx="9">
                    <c:v>CIV</c:v>
                  </c:pt>
                </c:lvl>
              </c:multiLvlStrCache>
            </c:multiLvlStrRef>
          </c:cat>
          <c:val>
            <c:numRef>
              <c:f>TL!$M$14:$M$25</c:f>
              <c:numCache>
                <c:formatCode>0.00</c:formatCode>
                <c:ptCount val="12"/>
                <c:pt idx="1">
                  <c:v>-13.695942028985172</c:v>
                </c:pt>
                <c:pt idx="2">
                  <c:v>-30.190434782608538</c:v>
                </c:pt>
                <c:pt idx="3">
                  <c:v>-7.4555072463766372</c:v>
                </c:pt>
                <c:pt idx="4">
                  <c:v>-2.4530434782608666</c:v>
                </c:pt>
                <c:pt idx="5">
                  <c:v>-12.382753623188535</c:v>
                </c:pt>
                <c:pt idx="7">
                  <c:v>-9.3169565217391437</c:v>
                </c:pt>
                <c:pt idx="8">
                  <c:v>-4.4536231884053841</c:v>
                </c:pt>
                <c:pt idx="9">
                  <c:v>-16.7104347826089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1C30-4CBE-8E2E-4703F0C2E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668944"/>
        <c:axId val="201573832"/>
      </c:barChart>
      <c:catAx>
        <c:axId val="20066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573832"/>
        <c:crosses val="autoZero"/>
        <c:auto val="0"/>
        <c:lblAlgn val="ctr"/>
        <c:lblOffset val="100"/>
        <c:noMultiLvlLbl val="0"/>
      </c:catAx>
      <c:valAx>
        <c:axId val="201573832"/>
        <c:scaling>
          <c:orientation val="minMax"/>
          <c:max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Concentratie PM 10 (</a:t>
                </a:r>
                <a:r>
                  <a:rPr lang="el-GR"/>
                  <a:t>μ</a:t>
                </a:r>
                <a:r>
                  <a:rPr lang="en-US"/>
                  <a:t>g/m3)</a:t>
                </a:r>
              </a:p>
            </c:rich>
          </c:tx>
          <c:layout>
            <c:manualLayout>
              <c:xMode val="edge"/>
              <c:yMode val="edge"/>
              <c:x val="4.3691046481799653E-2"/>
              <c:y val="0.234862749058375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in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6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1088564445587858"/>
          <c:y val="7.5333403761891106E-3"/>
          <c:w val="0.43837821621766493"/>
          <c:h val="0.195512602932082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34492563429573"/>
          <c:y val="4.6118721461187236E-2"/>
          <c:w val="0.84009951881014866"/>
          <c:h val="0.747658955010774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TL!$P$12</c:f>
              <c:strCache>
                <c:ptCount val="1"/>
                <c:pt idx="0">
                  <c:v>PM10
POIM 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accent1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C0-485A-B7FE-282FD7D0490B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7C0-485A-B7FE-282FD7D0490B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7C0-485A-B7FE-282FD7D0490B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7C0-485A-B7FE-282FD7D0490B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7C0-485A-B7FE-282FD7D0490B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7C0-485A-B7FE-282FD7D0490B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7C0-485A-B7FE-282FD7D0490B}"/>
              </c:ext>
            </c:extLst>
          </c:dPt>
          <c:cat>
            <c:multiLvlStrRef>
              <c:f>TL!$B$14:$D$25</c:f>
              <c:multiLvlStrCache>
                <c:ptCount val="12"/>
                <c:lvl>
                  <c:pt idx="0">
                    <c:v>13-14.05.2021</c:v>
                  </c:pt>
                  <c:pt idx="1">
                    <c:v>14-15.05.2021</c:v>
                  </c:pt>
                  <c:pt idx="2">
                    <c:v>15-16.05.2021</c:v>
                  </c:pt>
                  <c:pt idx="3">
                    <c:v>01-02.11.2021</c:v>
                  </c:pt>
                  <c:pt idx="4">
                    <c:v>02-03.11.2021</c:v>
                  </c:pt>
                  <c:pt idx="5">
                    <c:v>03-04.11.2021</c:v>
                  </c:pt>
                  <c:pt idx="6">
                    <c:v>01-02.12.2021</c:v>
                  </c:pt>
                  <c:pt idx="7">
                    <c:v>02-03.12.2021</c:v>
                  </c:pt>
                  <c:pt idx="8">
                    <c:v>03-04.12.2021</c:v>
                  </c:pt>
                  <c:pt idx="9">
                    <c:v>11-12.07.2022</c:v>
                  </c:pt>
                  <c:pt idx="10">
                    <c:v>12-13.07.2022</c:v>
                  </c:pt>
                  <c:pt idx="11">
                    <c:v>13-14.07.2022</c:v>
                  </c:pt>
                </c:lvl>
                <c:lvl>
                  <c:pt idx="0">
                    <c:v>Mai</c:v>
                  </c:pt>
                  <c:pt idx="3">
                    <c:v>Noiembrie</c:v>
                  </c:pt>
                  <c:pt idx="6">
                    <c:v>Decembrie</c:v>
                  </c:pt>
                  <c:pt idx="9">
                    <c:v>Iulie</c:v>
                  </c:pt>
                </c:lvl>
                <c:lvl>
                  <c:pt idx="0">
                    <c:v>CI</c:v>
                  </c:pt>
                  <c:pt idx="3">
                    <c:v>CII</c:v>
                  </c:pt>
                  <c:pt idx="6">
                    <c:v>CIII</c:v>
                  </c:pt>
                  <c:pt idx="9">
                    <c:v>CIV</c:v>
                  </c:pt>
                </c:lvl>
              </c:multiLvlStrCache>
            </c:multiLvlStrRef>
          </c:cat>
          <c:val>
            <c:numRef>
              <c:f>TL!$P$14:$P$25</c:f>
              <c:numCache>
                <c:formatCode>0.00</c:formatCode>
                <c:ptCount val="12"/>
                <c:pt idx="0">
                  <c:v>14.945652173913409</c:v>
                </c:pt>
                <c:pt idx="1">
                  <c:v>13.134057971014053</c:v>
                </c:pt>
                <c:pt idx="2">
                  <c:v>16.032608695652623</c:v>
                </c:pt>
                <c:pt idx="3">
                  <c:v>29.891304347826317</c:v>
                </c:pt>
                <c:pt idx="4">
                  <c:v>32.246376811594274</c:v>
                </c:pt>
                <c:pt idx="5">
                  <c:v>37.500000000000291</c:v>
                </c:pt>
                <c:pt idx="6">
                  <c:v>16.394927536231688</c:v>
                </c:pt>
                <c:pt idx="7">
                  <c:v>13.586956521739143</c:v>
                </c:pt>
                <c:pt idx="8">
                  <c:v>30.253623188405385</c:v>
                </c:pt>
                <c:pt idx="9">
                  <c:v>19.746376811593841</c:v>
                </c:pt>
                <c:pt idx="10">
                  <c:v>24.27536231884072</c:v>
                </c:pt>
                <c:pt idx="11">
                  <c:v>28.079710144927965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D7C0-485A-B7FE-282FD7D0490B}"/>
            </c:ext>
          </c:extLst>
        </c:ser>
        <c:ser>
          <c:idx val="1"/>
          <c:order val="1"/>
          <c:tx>
            <c:strRef>
              <c:f>TL!$Q$12</c:f>
              <c:strCache>
                <c:ptCount val="1"/>
                <c:pt idx="0">
                  <c:v>PM10
TL-1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TL!$B$14:$D$25</c:f>
              <c:multiLvlStrCache>
                <c:ptCount val="12"/>
                <c:lvl>
                  <c:pt idx="0">
                    <c:v>13-14.05.2021</c:v>
                  </c:pt>
                  <c:pt idx="1">
                    <c:v>14-15.05.2021</c:v>
                  </c:pt>
                  <c:pt idx="2">
                    <c:v>15-16.05.2021</c:v>
                  </c:pt>
                  <c:pt idx="3">
                    <c:v>01-02.11.2021</c:v>
                  </c:pt>
                  <c:pt idx="4">
                    <c:v>02-03.11.2021</c:v>
                  </c:pt>
                  <c:pt idx="5">
                    <c:v>03-04.11.2021</c:v>
                  </c:pt>
                  <c:pt idx="6">
                    <c:v>01-02.12.2021</c:v>
                  </c:pt>
                  <c:pt idx="7">
                    <c:v>02-03.12.2021</c:v>
                  </c:pt>
                  <c:pt idx="8">
                    <c:v>03-04.12.2021</c:v>
                  </c:pt>
                  <c:pt idx="9">
                    <c:v>11-12.07.2022</c:v>
                  </c:pt>
                  <c:pt idx="10">
                    <c:v>12-13.07.2022</c:v>
                  </c:pt>
                  <c:pt idx="11">
                    <c:v>13-14.07.2022</c:v>
                  </c:pt>
                </c:lvl>
                <c:lvl>
                  <c:pt idx="0">
                    <c:v>Mai</c:v>
                  </c:pt>
                  <c:pt idx="3">
                    <c:v>Noiembrie</c:v>
                  </c:pt>
                  <c:pt idx="6">
                    <c:v>Decembrie</c:v>
                  </c:pt>
                  <c:pt idx="9">
                    <c:v>Iulie</c:v>
                  </c:pt>
                </c:lvl>
                <c:lvl>
                  <c:pt idx="0">
                    <c:v>CI</c:v>
                  </c:pt>
                  <c:pt idx="3">
                    <c:v>CII</c:v>
                  </c:pt>
                  <c:pt idx="6">
                    <c:v>CIII</c:v>
                  </c:pt>
                  <c:pt idx="9">
                    <c:v>CIV</c:v>
                  </c:pt>
                </c:lvl>
              </c:multiLvlStrCache>
            </c:multiLvlStrRef>
          </c:cat>
          <c:val>
            <c:numRef>
              <c:f>TL!$Q$14:$Q$25</c:f>
              <c:numCache>
                <c:formatCode>#,##0.00</c:formatCode>
                <c:ptCount val="12"/>
                <c:pt idx="0">
                  <c:v>8.9</c:v>
                </c:pt>
                <c:pt idx="1">
                  <c:v>11.27</c:v>
                </c:pt>
                <c:pt idx="2">
                  <c:v>20.9</c:v>
                </c:pt>
                <c:pt idx="3" formatCode="General">
                  <c:v>28.26</c:v>
                </c:pt>
                <c:pt idx="4" formatCode="General">
                  <c:v>25.44</c:v>
                </c:pt>
                <c:pt idx="5" formatCode="General">
                  <c:v>20.170000000000002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D7C0-485A-B7FE-282FD7D0490B}"/>
            </c:ext>
          </c:extLst>
        </c:ser>
        <c:ser>
          <c:idx val="2"/>
          <c:order val="2"/>
          <c:tx>
            <c:strRef>
              <c:f>TL!$R$12</c:f>
              <c:strCache>
                <c:ptCount val="1"/>
                <c:pt idx="0">
                  <c:v>Crestere T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multiLvlStrRef>
              <c:f>TL!$B$14:$D$25</c:f>
              <c:multiLvlStrCache>
                <c:ptCount val="12"/>
                <c:lvl>
                  <c:pt idx="0">
                    <c:v>13-14.05.2021</c:v>
                  </c:pt>
                  <c:pt idx="1">
                    <c:v>14-15.05.2021</c:v>
                  </c:pt>
                  <c:pt idx="2">
                    <c:v>15-16.05.2021</c:v>
                  </c:pt>
                  <c:pt idx="3">
                    <c:v>01-02.11.2021</c:v>
                  </c:pt>
                  <c:pt idx="4">
                    <c:v>02-03.11.2021</c:v>
                  </c:pt>
                  <c:pt idx="5">
                    <c:v>03-04.11.2021</c:v>
                  </c:pt>
                  <c:pt idx="6">
                    <c:v>01-02.12.2021</c:v>
                  </c:pt>
                  <c:pt idx="7">
                    <c:v>02-03.12.2021</c:v>
                  </c:pt>
                  <c:pt idx="8">
                    <c:v>03-04.12.2021</c:v>
                  </c:pt>
                  <c:pt idx="9">
                    <c:v>11-12.07.2022</c:v>
                  </c:pt>
                  <c:pt idx="10">
                    <c:v>12-13.07.2022</c:v>
                  </c:pt>
                  <c:pt idx="11">
                    <c:v>13-14.07.2022</c:v>
                  </c:pt>
                </c:lvl>
                <c:lvl>
                  <c:pt idx="0">
                    <c:v>Mai</c:v>
                  </c:pt>
                  <c:pt idx="3">
                    <c:v>Noiembrie</c:v>
                  </c:pt>
                  <c:pt idx="6">
                    <c:v>Decembrie</c:v>
                  </c:pt>
                  <c:pt idx="9">
                    <c:v>Iulie</c:v>
                  </c:pt>
                </c:lvl>
                <c:lvl>
                  <c:pt idx="0">
                    <c:v>CI</c:v>
                  </c:pt>
                  <c:pt idx="3">
                    <c:v>CII</c:v>
                  </c:pt>
                  <c:pt idx="6">
                    <c:v>CIII</c:v>
                  </c:pt>
                  <c:pt idx="9">
                    <c:v>CIV</c:v>
                  </c:pt>
                </c:lvl>
              </c:multiLvlStrCache>
            </c:multiLvlStrRef>
          </c:cat>
          <c:val>
            <c:numRef>
              <c:f>TL!$R$14:$R$25</c:f>
              <c:numCache>
                <c:formatCode>0.00</c:formatCode>
                <c:ptCount val="12"/>
                <c:pt idx="0">
                  <c:v>-6.0456521739134086</c:v>
                </c:pt>
                <c:pt idx="1">
                  <c:v>-1.8640579710140539</c:v>
                </c:pt>
                <c:pt idx="2">
                  <c:v>4.8673913043473753</c:v>
                </c:pt>
                <c:pt idx="3">
                  <c:v>-1.6313043478263154</c:v>
                </c:pt>
                <c:pt idx="4">
                  <c:v>-6.8063768115942729</c:v>
                </c:pt>
                <c:pt idx="5">
                  <c:v>-17.33000000000029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7C0-485A-B7FE-282FD7D049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574616"/>
        <c:axId val="201575008"/>
      </c:barChart>
      <c:catAx>
        <c:axId val="20157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575008"/>
        <c:crosses val="autoZero"/>
        <c:auto val="0"/>
        <c:lblAlgn val="ctr"/>
        <c:lblOffset val="100"/>
        <c:noMultiLvlLbl val="0"/>
      </c:catAx>
      <c:valAx>
        <c:axId val="201575008"/>
        <c:scaling>
          <c:orientation val="minMax"/>
          <c:max val="50"/>
          <c:min val="-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Concentratie PM 10 (</a:t>
                </a:r>
                <a:r>
                  <a:rPr lang="el-GR"/>
                  <a:t>μ</a:t>
                </a:r>
                <a:r>
                  <a:rPr lang="en-US"/>
                  <a:t>g/m3)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4.48547242097021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in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574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9882786812966093"/>
          <c:y val="5.6816923763328045E-2"/>
          <c:w val="0.33514432864611682"/>
          <c:h val="0.134977355718554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PM</a:t>
            </a:r>
            <a:r>
              <a:rPr lang="ro-RO" baseline="-25000"/>
              <a:t>10</a:t>
            </a:r>
            <a:r>
              <a:rPr lang="ro-RO"/>
              <a:t> - </a:t>
            </a:r>
            <a:r>
              <a:rPr lang="en-US"/>
              <a:t>Loca</a:t>
            </a:r>
            <a:r>
              <a:rPr lang="ro-RO"/>
              <a:t>ția TL2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71-4F46-BA96-D68B914DE74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71-4F46-BA96-D68B914DE74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171-4F46-BA96-D68B914DE74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171-4F46-BA96-D68B914DE74D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PM'!$H$7,'centralizare rezultate PM'!$N$7,'centralizare rezultate PM'!$T$7,'centralizare rezultate PM'!$Z$7,'centralizare rezultate PM'!$AF$7)</c:f>
              <c:numCache>
                <c:formatCode>0.00</c:formatCode>
                <c:ptCount val="4"/>
                <c:pt idx="0">
                  <c:v>40.307971014492843</c:v>
                </c:pt>
                <c:pt idx="1">
                  <c:v>28.985507246376638</c:v>
                </c:pt>
                <c:pt idx="2">
                  <c:v>16.394927536231688</c:v>
                </c:pt>
                <c:pt idx="3">
                  <c:v>32.880434782608901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171-4F46-BA96-D68B914DE74D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B171-4F46-BA96-D68B914DE74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B171-4F46-BA96-D68B914DE74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B171-4F46-BA96-D68B914DE74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B171-4F46-BA96-D68B914DE74D}"/>
              </c:ext>
            </c:extLst>
          </c:dPt>
          <c:dLbls>
            <c:dLbl>
              <c:idx val="0"/>
              <c:layout>
                <c:manualLayout>
                  <c:x val="2.54435593736476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171-4F46-BA96-D68B914DE74D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PM'!$H$8,'centralizare rezultate PM'!$N$8,'centralizare rezultate PM'!$T$8,'centralizare rezultate PM'!$Z$8,'centralizare rezultate PM'!$AF$8)</c:f>
              <c:numCache>
                <c:formatCode>0.00</c:formatCode>
                <c:ptCount val="4"/>
                <c:pt idx="0">
                  <c:v>36.865942028985174</c:v>
                </c:pt>
                <c:pt idx="1">
                  <c:v>30.163043478260867</c:v>
                </c:pt>
                <c:pt idx="2">
                  <c:v>13.586956521739143</c:v>
                </c:pt>
                <c:pt idx="3">
                  <c:v>42.300724637681235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B171-4F46-BA96-D68B914DE74D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B171-4F46-BA96-D68B914DE74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B171-4F46-BA96-D68B914DE74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B171-4F46-BA96-D68B914DE74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B171-4F46-BA96-D68B914DE74D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PM'!$H$9,'centralizare rezultate PM'!$N$9,'centralizare rezultate PM'!$T$9,'centralizare rezultate PM'!$Z$9,'centralizare rezultate PM'!$AF$9)</c:f>
              <c:numCache>
                <c:formatCode>0.00</c:formatCode>
                <c:ptCount val="4"/>
                <c:pt idx="0">
                  <c:v>51.630434782608539</c:v>
                </c:pt>
                <c:pt idx="1">
                  <c:v>20.742753623188534</c:v>
                </c:pt>
                <c:pt idx="2">
                  <c:v>30.253623188405385</c:v>
                </c:pt>
                <c:pt idx="3" formatCode="General">
                  <c:v>30.79710144927499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B171-4F46-BA96-D68B914DE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1372544"/>
        <c:axId val="561372936"/>
      </c:barChart>
      <c:catAx>
        <c:axId val="56137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372936"/>
        <c:crosses val="autoZero"/>
        <c:auto val="1"/>
        <c:lblAlgn val="ctr"/>
        <c:lblOffset val="100"/>
        <c:noMultiLvlLbl val="0"/>
      </c:catAx>
      <c:valAx>
        <c:axId val="56137293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37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PM</a:t>
            </a:r>
            <a:r>
              <a:rPr lang="ro-RO" baseline="-25000"/>
              <a:t>10</a:t>
            </a:r>
            <a:r>
              <a:rPr lang="ro-RO"/>
              <a:t> - </a:t>
            </a:r>
            <a:r>
              <a:rPr lang="en-US"/>
              <a:t>Loca</a:t>
            </a:r>
            <a:r>
              <a:rPr lang="ro-RO"/>
              <a:t>ția TL</a:t>
            </a:r>
            <a:r>
              <a:rPr lang="en-US"/>
              <a:t>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FE-4680-AC97-DE5FF2C5C8D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FE-4680-AC97-DE5FF2C5C8D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6FE-4680-AC97-DE5FF2C5C8DE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6FE-4680-AC97-DE5FF2C5C8DE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PM'!$H$10,'centralizare rezultate PM'!$N$10,'centralizare rezultate PM'!$T$10,'centralizare rezultate PM'!$Z$10,'centralizare rezultate PM'!$AF$10)</c:f>
              <c:numCache>
                <c:formatCode>0.00</c:formatCode>
                <c:ptCount val="4"/>
                <c:pt idx="0">
                  <c:v>14.945652173913409</c:v>
                </c:pt>
                <c:pt idx="1">
                  <c:v>29.891304347826317</c:v>
                </c:pt>
                <c:pt idx="2">
                  <c:v>27.536231884057855</c:v>
                </c:pt>
                <c:pt idx="3">
                  <c:v>19.746376811593841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6FE-4680-AC97-DE5FF2C5C8DE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6FE-4680-AC97-DE5FF2C5C8D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6FE-4680-AC97-DE5FF2C5C8D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46FE-4680-AC97-DE5FF2C5C8DE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46FE-4680-AC97-DE5FF2C5C8DE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PM'!$H$11,'centralizare rezultate PM'!$N$11,'centralizare rezultate PM'!$T$11,'centralizare rezultate PM'!$Z$11,'centralizare rezultate PM'!$AF$11)</c:f>
              <c:numCache>
                <c:formatCode>0.00</c:formatCode>
                <c:ptCount val="4"/>
                <c:pt idx="0">
                  <c:v>13.134057971014053</c:v>
                </c:pt>
                <c:pt idx="1">
                  <c:v>32.246376811594274</c:v>
                </c:pt>
                <c:pt idx="2">
                  <c:v>19.927536231884382</c:v>
                </c:pt>
                <c:pt idx="3" formatCode="General">
                  <c:v>24.27536231884072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46FE-4680-AC97-DE5FF2C5C8DE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46FE-4680-AC97-DE5FF2C5C8D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46FE-4680-AC97-DE5FF2C5C8D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46FE-4680-AC97-DE5FF2C5C8DE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46FE-4680-AC97-DE5FF2C5C8DE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PM'!$H$12,'centralizare rezultate PM'!$N$12,'centralizare rezultate PM'!$T$12,'centralizare rezultate PM'!$Z$12,'centralizare rezultate PM'!$AF$12)</c:f>
              <c:numCache>
                <c:formatCode>0.00</c:formatCode>
                <c:ptCount val="4"/>
                <c:pt idx="0">
                  <c:v>16.032608695652623</c:v>
                </c:pt>
                <c:pt idx="1">
                  <c:v>37.500000000000291</c:v>
                </c:pt>
                <c:pt idx="2">
                  <c:v>23.369565217391045</c:v>
                </c:pt>
                <c:pt idx="3">
                  <c:v>28.079710144927965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46FE-4680-AC97-DE5FF2C5C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1373720"/>
        <c:axId val="300687368"/>
      </c:barChart>
      <c:catAx>
        <c:axId val="561373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687368"/>
        <c:crosses val="autoZero"/>
        <c:auto val="1"/>
        <c:lblAlgn val="ctr"/>
        <c:lblOffset val="100"/>
        <c:noMultiLvlLbl val="0"/>
      </c:catAx>
      <c:valAx>
        <c:axId val="300687368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373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PM10 - Mediile concentrațiilor (toate campaniile) și valorile maxime pentru cele 3 locații (din toate campaniile)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'centralizare rezultate PM'!$AT$2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'centralizare rezultate PM'!$AI$4:$AI$6</c:f>
              <c:strCache>
                <c:ptCount val="3"/>
                <c:pt idx="0">
                  <c:v>TL1</c:v>
                </c:pt>
                <c:pt idx="1">
                  <c:v>TL2</c:v>
                </c:pt>
                <c:pt idx="2">
                  <c:v>TL3</c:v>
                </c:pt>
              </c:strCache>
            </c:strRef>
          </c:cat>
          <c:val>
            <c:numRef>
              <c:f>'centralizare rezultate PM'!$AT$4:$AT$6</c:f>
              <c:numCache>
                <c:formatCode>0.00</c:formatCode>
                <c:ptCount val="3"/>
                <c:pt idx="0">
                  <c:v>22.410929951690818</c:v>
                </c:pt>
                <c:pt idx="1">
                  <c:v>31.242451690821166</c:v>
                </c:pt>
                <c:pt idx="2">
                  <c:v>23.890398550724729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75-4EA5-A996-7C901244346C}"/>
            </c:ext>
          </c:extLst>
        </c:ser>
        <c:ser>
          <c:idx val="1"/>
          <c:order val="1"/>
          <c:tx>
            <c:strRef>
              <c:f>'centralizare rezultate PM'!$AU$2</c:f>
              <c:strCache>
                <c:ptCount val="1"/>
                <c:pt idx="0">
                  <c:v>Max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'centralizare rezultate PM'!$AI$4:$AI$6</c:f>
              <c:strCache>
                <c:ptCount val="3"/>
                <c:pt idx="0">
                  <c:v>TL1</c:v>
                </c:pt>
                <c:pt idx="1">
                  <c:v>TL2</c:v>
                </c:pt>
                <c:pt idx="2">
                  <c:v>TL3</c:v>
                </c:pt>
              </c:strCache>
            </c:strRef>
          </c:cat>
          <c:val>
            <c:numRef>
              <c:f>'centralizare rezultate PM'!$AU$4:$AU$6</c:f>
              <c:numCache>
                <c:formatCode>0.00</c:formatCode>
                <c:ptCount val="3"/>
                <c:pt idx="0">
                  <c:v>35.144927536231833</c:v>
                </c:pt>
                <c:pt idx="1">
                  <c:v>51.630434782608539</c:v>
                </c:pt>
                <c:pt idx="2">
                  <c:v>37.500000000000291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75-4EA5-A996-7C9012443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0688152"/>
        <c:axId val="300688544"/>
      </c:barChart>
      <c:catAx>
        <c:axId val="300688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688544"/>
        <c:crosses val="autoZero"/>
        <c:auto val="1"/>
        <c:lblAlgn val="ctr"/>
        <c:lblOffset val="100"/>
        <c:noMultiLvlLbl val="0"/>
      </c:catAx>
      <c:valAx>
        <c:axId val="300688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688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dirty="0"/>
              <a:t>CORELAȚIE</a:t>
            </a:r>
            <a:r>
              <a:rPr lang="ro-RO" sz="1400" b="0" baseline="0" dirty="0"/>
              <a:t> DETERMINĂRI GRAVIMETRICE TL-1 RNMCA (T) ȘI POIM (FU)</a:t>
            </a:r>
          </a:p>
          <a:p>
            <a:pPr>
              <a:defRPr/>
            </a:pPr>
            <a:r>
              <a:rPr lang="ro-RO" sz="1400" b="0" baseline="0" dirty="0"/>
              <a:t>PM</a:t>
            </a:r>
            <a:r>
              <a:rPr lang="ro-RO" sz="1400" b="0" baseline="-25000" dirty="0"/>
              <a:t>10</a:t>
            </a:r>
            <a:endParaRPr lang="en-US" sz="1400" b="0" baseline="-25000" dirty="0"/>
          </a:p>
        </c:rich>
      </c:tx>
      <c:layout>
        <c:manualLayout>
          <c:xMode val="edge"/>
          <c:yMode val="edge"/>
          <c:x val="0.2436542697163549"/>
          <c:y val="2.00367488227637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3230247938322669E-2"/>
          <c:y val="0.12864416125083061"/>
          <c:w val="0.97267512469656614"/>
          <c:h val="0.75012112158836763"/>
        </c:manualLayout>
      </c:layout>
      <c:lineChart>
        <c:grouping val="standard"/>
        <c:varyColors val="0"/>
        <c:ser>
          <c:idx val="0"/>
          <c:order val="0"/>
          <c:tx>
            <c:strRef>
              <c:f>'SA Trafic rnmca Fond poim'!$B$1</c:f>
              <c:strCache>
                <c:ptCount val="1"/>
                <c:pt idx="0">
                  <c:v>TL-1</c:v>
                </c:pt>
              </c:strCache>
            </c:strRef>
          </c:tx>
          <c:spPr>
            <a:ln w="158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'SA Trafic rnmca Fond poim'!$B$2:$B$578</c:f>
              <c:numCache>
                <c:formatCode>#,##0.00</c:formatCode>
                <c:ptCount val="577"/>
                <c:pt idx="0">
                  <c:v>7.27</c:v>
                </c:pt>
                <c:pt idx="1">
                  <c:v>12.72</c:v>
                </c:pt>
                <c:pt idx="2">
                  <c:v>19.53</c:v>
                </c:pt>
                <c:pt idx="3">
                  <c:v>32.619999999999997</c:v>
                </c:pt>
                <c:pt idx="4">
                  <c:v>17.53</c:v>
                </c:pt>
                <c:pt idx="13">
                  <c:v>9.6300000000000008</c:v>
                </c:pt>
                <c:pt idx="14">
                  <c:v>17.53</c:v>
                </c:pt>
                <c:pt idx="15">
                  <c:v>5.36</c:v>
                </c:pt>
                <c:pt idx="16">
                  <c:v>12.35</c:v>
                </c:pt>
                <c:pt idx="17">
                  <c:v>18.079999999999998</c:v>
                </c:pt>
                <c:pt idx="18">
                  <c:v>36.79</c:v>
                </c:pt>
                <c:pt idx="20">
                  <c:v>27.62</c:v>
                </c:pt>
                <c:pt idx="21">
                  <c:v>28.07</c:v>
                </c:pt>
                <c:pt idx="22">
                  <c:v>21.99</c:v>
                </c:pt>
                <c:pt idx="25">
                  <c:v>7.72</c:v>
                </c:pt>
                <c:pt idx="26">
                  <c:v>23.89</c:v>
                </c:pt>
                <c:pt idx="27">
                  <c:v>10.45</c:v>
                </c:pt>
                <c:pt idx="28">
                  <c:v>8.81</c:v>
                </c:pt>
                <c:pt idx="29">
                  <c:v>18.63</c:v>
                </c:pt>
                <c:pt idx="30">
                  <c:v>14.36</c:v>
                </c:pt>
                <c:pt idx="36">
                  <c:v>5.18</c:v>
                </c:pt>
                <c:pt idx="37">
                  <c:v>9.81</c:v>
                </c:pt>
                <c:pt idx="38">
                  <c:v>10.27</c:v>
                </c:pt>
                <c:pt idx="39">
                  <c:v>27.07</c:v>
                </c:pt>
                <c:pt idx="40">
                  <c:v>23.89</c:v>
                </c:pt>
                <c:pt idx="41">
                  <c:v>30.8</c:v>
                </c:pt>
                <c:pt idx="43">
                  <c:v>12.9</c:v>
                </c:pt>
                <c:pt idx="44">
                  <c:v>10.18</c:v>
                </c:pt>
                <c:pt idx="50">
                  <c:v>19.350000000000001</c:v>
                </c:pt>
                <c:pt idx="51">
                  <c:v>22.26</c:v>
                </c:pt>
                <c:pt idx="52">
                  <c:v>27.71</c:v>
                </c:pt>
                <c:pt idx="53">
                  <c:v>52.97</c:v>
                </c:pt>
                <c:pt idx="55">
                  <c:v>88.58</c:v>
                </c:pt>
                <c:pt idx="56">
                  <c:v>104.03</c:v>
                </c:pt>
                <c:pt idx="57">
                  <c:v>44.7</c:v>
                </c:pt>
                <c:pt idx="58">
                  <c:v>13.45</c:v>
                </c:pt>
                <c:pt idx="59">
                  <c:v>9.9</c:v>
                </c:pt>
                <c:pt idx="60">
                  <c:v>18.63</c:v>
                </c:pt>
                <c:pt idx="61">
                  <c:v>23.8</c:v>
                </c:pt>
                <c:pt idx="63">
                  <c:v>34.979999999999997</c:v>
                </c:pt>
                <c:pt idx="64">
                  <c:v>9.81</c:v>
                </c:pt>
                <c:pt idx="65">
                  <c:v>14.54</c:v>
                </c:pt>
                <c:pt idx="66">
                  <c:v>40.159999999999997</c:v>
                </c:pt>
                <c:pt idx="67">
                  <c:v>16.63</c:v>
                </c:pt>
                <c:pt idx="68">
                  <c:v>17.72</c:v>
                </c:pt>
                <c:pt idx="69">
                  <c:v>27.35</c:v>
                </c:pt>
                <c:pt idx="71">
                  <c:v>46.42</c:v>
                </c:pt>
                <c:pt idx="72">
                  <c:v>30.53</c:v>
                </c:pt>
                <c:pt idx="73">
                  <c:v>34.520000000000003</c:v>
                </c:pt>
                <c:pt idx="74">
                  <c:v>18.440000000000001</c:v>
                </c:pt>
                <c:pt idx="75">
                  <c:v>9.81</c:v>
                </c:pt>
                <c:pt idx="76">
                  <c:v>15.63</c:v>
                </c:pt>
                <c:pt idx="77">
                  <c:v>21.17</c:v>
                </c:pt>
                <c:pt idx="78">
                  <c:v>18.440000000000001</c:v>
                </c:pt>
                <c:pt idx="83">
                  <c:v>17.350000000000001</c:v>
                </c:pt>
                <c:pt idx="84">
                  <c:v>18.260000000000002</c:v>
                </c:pt>
                <c:pt idx="85">
                  <c:v>36.340000000000003</c:v>
                </c:pt>
                <c:pt idx="86">
                  <c:v>30.52</c:v>
                </c:pt>
                <c:pt idx="87">
                  <c:v>18.899999999999999</c:v>
                </c:pt>
                <c:pt idx="88">
                  <c:v>31.62</c:v>
                </c:pt>
                <c:pt idx="89">
                  <c:v>35.520000000000003</c:v>
                </c:pt>
                <c:pt idx="90">
                  <c:v>36.159999999999997</c:v>
                </c:pt>
                <c:pt idx="91">
                  <c:v>32.61</c:v>
                </c:pt>
                <c:pt idx="92">
                  <c:v>10.45</c:v>
                </c:pt>
                <c:pt idx="93">
                  <c:v>9.08</c:v>
                </c:pt>
                <c:pt idx="94">
                  <c:v>14.17</c:v>
                </c:pt>
                <c:pt idx="95">
                  <c:v>21.8</c:v>
                </c:pt>
                <c:pt idx="96">
                  <c:v>12.81</c:v>
                </c:pt>
                <c:pt idx="97">
                  <c:v>16.63</c:v>
                </c:pt>
                <c:pt idx="98">
                  <c:v>29.71</c:v>
                </c:pt>
                <c:pt idx="99">
                  <c:v>27.89</c:v>
                </c:pt>
                <c:pt idx="100">
                  <c:v>21.44</c:v>
                </c:pt>
                <c:pt idx="101">
                  <c:v>21.44</c:v>
                </c:pt>
                <c:pt idx="102">
                  <c:v>37.340000000000003</c:v>
                </c:pt>
                <c:pt idx="103">
                  <c:v>15.26</c:v>
                </c:pt>
                <c:pt idx="104">
                  <c:v>17.440000000000001</c:v>
                </c:pt>
                <c:pt idx="105">
                  <c:v>16.260000000000002</c:v>
                </c:pt>
                <c:pt idx="106">
                  <c:v>20.8</c:v>
                </c:pt>
                <c:pt idx="107">
                  <c:v>15.99</c:v>
                </c:pt>
                <c:pt idx="108">
                  <c:v>18.440000000000001</c:v>
                </c:pt>
                <c:pt idx="109">
                  <c:v>13.81</c:v>
                </c:pt>
                <c:pt idx="110">
                  <c:v>20.89</c:v>
                </c:pt>
                <c:pt idx="111">
                  <c:v>25.98</c:v>
                </c:pt>
                <c:pt idx="112">
                  <c:v>18.899999999999999</c:v>
                </c:pt>
                <c:pt idx="113">
                  <c:v>16.350000000000001</c:v>
                </c:pt>
                <c:pt idx="114">
                  <c:v>16.53</c:v>
                </c:pt>
                <c:pt idx="118">
                  <c:v>18.440000000000001</c:v>
                </c:pt>
                <c:pt idx="119">
                  <c:v>24.71</c:v>
                </c:pt>
                <c:pt idx="120">
                  <c:v>24.35</c:v>
                </c:pt>
                <c:pt idx="121">
                  <c:v>31.89</c:v>
                </c:pt>
                <c:pt idx="122">
                  <c:v>17.54</c:v>
                </c:pt>
                <c:pt idx="123">
                  <c:v>12.17</c:v>
                </c:pt>
                <c:pt idx="124">
                  <c:v>16.45</c:v>
                </c:pt>
                <c:pt idx="125">
                  <c:v>18.350000000000001</c:v>
                </c:pt>
                <c:pt idx="126">
                  <c:v>24.53</c:v>
                </c:pt>
                <c:pt idx="127">
                  <c:v>11.18</c:v>
                </c:pt>
                <c:pt idx="128">
                  <c:v>8.4499999999999993</c:v>
                </c:pt>
                <c:pt idx="129">
                  <c:v>15.17</c:v>
                </c:pt>
                <c:pt idx="130">
                  <c:v>16.079999999999998</c:v>
                </c:pt>
                <c:pt idx="137">
                  <c:v>23.17</c:v>
                </c:pt>
                <c:pt idx="138">
                  <c:v>21.44</c:v>
                </c:pt>
                <c:pt idx="139">
                  <c:v>8.9</c:v>
                </c:pt>
                <c:pt idx="140">
                  <c:v>11.27</c:v>
                </c:pt>
                <c:pt idx="141">
                  <c:v>20.9</c:v>
                </c:pt>
                <c:pt idx="142">
                  <c:v>17.260000000000002</c:v>
                </c:pt>
                <c:pt idx="143">
                  <c:v>17.260000000000002</c:v>
                </c:pt>
                <c:pt idx="144">
                  <c:v>25.98</c:v>
                </c:pt>
                <c:pt idx="146">
                  <c:v>24.62</c:v>
                </c:pt>
                <c:pt idx="147">
                  <c:v>21.08</c:v>
                </c:pt>
                <c:pt idx="148">
                  <c:v>13.36</c:v>
                </c:pt>
                <c:pt idx="149">
                  <c:v>16.989999999999998</c:v>
                </c:pt>
                <c:pt idx="151">
                  <c:v>5.72</c:v>
                </c:pt>
                <c:pt idx="152">
                  <c:v>8.09</c:v>
                </c:pt>
                <c:pt idx="153">
                  <c:v>10.9</c:v>
                </c:pt>
                <c:pt idx="154">
                  <c:v>21.17</c:v>
                </c:pt>
                <c:pt idx="155">
                  <c:v>23.26</c:v>
                </c:pt>
                <c:pt idx="156">
                  <c:v>18.989999999999998</c:v>
                </c:pt>
                <c:pt idx="157">
                  <c:v>20.350000000000001</c:v>
                </c:pt>
                <c:pt idx="159">
                  <c:v>21.26</c:v>
                </c:pt>
                <c:pt idx="160">
                  <c:v>18.440000000000001</c:v>
                </c:pt>
                <c:pt idx="161">
                  <c:v>15.35</c:v>
                </c:pt>
                <c:pt idx="162">
                  <c:v>19.350000000000001</c:v>
                </c:pt>
                <c:pt idx="163">
                  <c:v>12.45</c:v>
                </c:pt>
                <c:pt idx="164">
                  <c:v>10.08</c:v>
                </c:pt>
                <c:pt idx="165">
                  <c:v>12.9</c:v>
                </c:pt>
                <c:pt idx="166">
                  <c:v>10.9</c:v>
                </c:pt>
                <c:pt idx="167">
                  <c:v>11.17</c:v>
                </c:pt>
                <c:pt idx="168">
                  <c:v>13.08</c:v>
                </c:pt>
                <c:pt idx="169">
                  <c:v>10.54</c:v>
                </c:pt>
                <c:pt idx="174">
                  <c:v>40.43</c:v>
                </c:pt>
                <c:pt idx="176">
                  <c:v>35.520000000000003</c:v>
                </c:pt>
                <c:pt idx="177">
                  <c:v>20.260000000000002</c:v>
                </c:pt>
                <c:pt idx="178">
                  <c:v>22.44</c:v>
                </c:pt>
                <c:pt idx="179">
                  <c:v>23.8</c:v>
                </c:pt>
                <c:pt idx="180">
                  <c:v>31.25</c:v>
                </c:pt>
                <c:pt idx="181">
                  <c:v>20.53</c:v>
                </c:pt>
                <c:pt idx="182">
                  <c:v>13.17</c:v>
                </c:pt>
                <c:pt idx="183">
                  <c:v>12.17</c:v>
                </c:pt>
                <c:pt idx="184">
                  <c:v>9.81</c:v>
                </c:pt>
                <c:pt idx="185">
                  <c:v>13.9</c:v>
                </c:pt>
                <c:pt idx="186">
                  <c:v>15.81</c:v>
                </c:pt>
                <c:pt idx="187">
                  <c:v>20.99</c:v>
                </c:pt>
                <c:pt idx="188">
                  <c:v>24.35</c:v>
                </c:pt>
                <c:pt idx="189">
                  <c:v>40.340000000000003</c:v>
                </c:pt>
                <c:pt idx="190">
                  <c:v>35.71</c:v>
                </c:pt>
                <c:pt idx="191">
                  <c:v>33.799999999999997</c:v>
                </c:pt>
                <c:pt idx="192">
                  <c:v>33.619999999999997</c:v>
                </c:pt>
                <c:pt idx="193">
                  <c:v>31.71</c:v>
                </c:pt>
                <c:pt idx="194">
                  <c:v>37.89</c:v>
                </c:pt>
                <c:pt idx="195">
                  <c:v>48.24</c:v>
                </c:pt>
                <c:pt idx="196">
                  <c:v>44.97</c:v>
                </c:pt>
                <c:pt idx="197">
                  <c:v>43.43</c:v>
                </c:pt>
                <c:pt idx="198">
                  <c:v>41.61</c:v>
                </c:pt>
                <c:pt idx="199">
                  <c:v>46.7</c:v>
                </c:pt>
                <c:pt idx="200">
                  <c:v>40.159999999999997</c:v>
                </c:pt>
                <c:pt idx="201">
                  <c:v>20.81</c:v>
                </c:pt>
                <c:pt idx="202">
                  <c:v>17.079999999999998</c:v>
                </c:pt>
                <c:pt idx="203">
                  <c:v>22.08</c:v>
                </c:pt>
                <c:pt idx="204">
                  <c:v>25.44</c:v>
                </c:pt>
                <c:pt idx="205">
                  <c:v>29.98</c:v>
                </c:pt>
                <c:pt idx="206">
                  <c:v>36.61</c:v>
                </c:pt>
                <c:pt idx="207">
                  <c:v>38.61</c:v>
                </c:pt>
                <c:pt idx="208">
                  <c:v>37.520000000000003</c:v>
                </c:pt>
                <c:pt idx="209">
                  <c:v>39.79</c:v>
                </c:pt>
                <c:pt idx="210">
                  <c:v>28.53</c:v>
                </c:pt>
                <c:pt idx="211">
                  <c:v>25.62</c:v>
                </c:pt>
                <c:pt idx="212">
                  <c:v>19.72</c:v>
                </c:pt>
                <c:pt idx="214">
                  <c:v>25.8</c:v>
                </c:pt>
                <c:pt idx="216">
                  <c:v>26.62</c:v>
                </c:pt>
                <c:pt idx="217">
                  <c:v>26.26</c:v>
                </c:pt>
                <c:pt idx="218">
                  <c:v>14.54</c:v>
                </c:pt>
                <c:pt idx="219">
                  <c:v>17.989999999999998</c:v>
                </c:pt>
                <c:pt idx="220">
                  <c:v>26.98</c:v>
                </c:pt>
                <c:pt idx="221">
                  <c:v>25.53</c:v>
                </c:pt>
                <c:pt idx="222">
                  <c:v>27.17</c:v>
                </c:pt>
                <c:pt idx="223">
                  <c:v>27.35</c:v>
                </c:pt>
                <c:pt idx="224">
                  <c:v>20.440000000000001</c:v>
                </c:pt>
                <c:pt idx="225">
                  <c:v>20.440000000000001</c:v>
                </c:pt>
                <c:pt idx="226">
                  <c:v>22.44</c:v>
                </c:pt>
                <c:pt idx="227">
                  <c:v>27.89</c:v>
                </c:pt>
                <c:pt idx="228">
                  <c:v>26.26</c:v>
                </c:pt>
                <c:pt idx="229">
                  <c:v>27.35</c:v>
                </c:pt>
                <c:pt idx="230">
                  <c:v>9.81</c:v>
                </c:pt>
                <c:pt idx="231">
                  <c:v>18.63</c:v>
                </c:pt>
                <c:pt idx="232">
                  <c:v>26.08</c:v>
                </c:pt>
                <c:pt idx="233">
                  <c:v>24.89</c:v>
                </c:pt>
                <c:pt idx="234">
                  <c:v>25.62</c:v>
                </c:pt>
                <c:pt idx="235">
                  <c:v>31.53</c:v>
                </c:pt>
                <c:pt idx="236">
                  <c:v>29.35</c:v>
                </c:pt>
                <c:pt idx="237">
                  <c:v>32.340000000000003</c:v>
                </c:pt>
                <c:pt idx="238">
                  <c:v>20.99</c:v>
                </c:pt>
                <c:pt idx="239">
                  <c:v>15.63</c:v>
                </c:pt>
                <c:pt idx="240">
                  <c:v>22.71</c:v>
                </c:pt>
                <c:pt idx="241">
                  <c:v>27.62</c:v>
                </c:pt>
                <c:pt idx="242">
                  <c:v>32.159999999999997</c:v>
                </c:pt>
                <c:pt idx="243">
                  <c:v>20.71</c:v>
                </c:pt>
                <c:pt idx="244">
                  <c:v>18.72</c:v>
                </c:pt>
                <c:pt idx="245">
                  <c:v>17.260000000000002</c:v>
                </c:pt>
                <c:pt idx="246">
                  <c:v>15.9</c:v>
                </c:pt>
                <c:pt idx="247">
                  <c:v>21.44</c:v>
                </c:pt>
                <c:pt idx="248">
                  <c:v>18.53</c:v>
                </c:pt>
                <c:pt idx="249">
                  <c:v>35.25</c:v>
                </c:pt>
                <c:pt idx="250">
                  <c:v>35.61</c:v>
                </c:pt>
                <c:pt idx="251">
                  <c:v>36.25</c:v>
                </c:pt>
                <c:pt idx="252">
                  <c:v>51.42</c:v>
                </c:pt>
                <c:pt idx="253">
                  <c:v>50.97</c:v>
                </c:pt>
                <c:pt idx="254">
                  <c:v>41.7</c:v>
                </c:pt>
                <c:pt idx="255">
                  <c:v>46.34</c:v>
                </c:pt>
                <c:pt idx="256">
                  <c:v>42.07</c:v>
                </c:pt>
                <c:pt idx="257">
                  <c:v>33.25</c:v>
                </c:pt>
                <c:pt idx="258">
                  <c:v>29.16</c:v>
                </c:pt>
                <c:pt idx="259">
                  <c:v>43.52</c:v>
                </c:pt>
                <c:pt idx="260">
                  <c:v>22.44</c:v>
                </c:pt>
                <c:pt idx="261">
                  <c:v>20.079999999999998</c:v>
                </c:pt>
                <c:pt idx="262">
                  <c:v>11.72</c:v>
                </c:pt>
                <c:pt idx="263">
                  <c:v>12.17</c:v>
                </c:pt>
                <c:pt idx="264">
                  <c:v>21.44</c:v>
                </c:pt>
                <c:pt idx="265">
                  <c:v>9.36</c:v>
                </c:pt>
                <c:pt idx="266">
                  <c:v>26.26</c:v>
                </c:pt>
                <c:pt idx="267">
                  <c:v>27.71</c:v>
                </c:pt>
                <c:pt idx="268">
                  <c:v>34.43</c:v>
                </c:pt>
                <c:pt idx="269">
                  <c:v>26.89</c:v>
                </c:pt>
                <c:pt idx="270">
                  <c:v>18.989999999999998</c:v>
                </c:pt>
                <c:pt idx="271">
                  <c:v>38.799999999999997</c:v>
                </c:pt>
                <c:pt idx="272">
                  <c:v>32.07</c:v>
                </c:pt>
                <c:pt idx="273">
                  <c:v>30.98</c:v>
                </c:pt>
                <c:pt idx="274">
                  <c:v>27.17</c:v>
                </c:pt>
                <c:pt idx="275">
                  <c:v>28.26</c:v>
                </c:pt>
                <c:pt idx="276">
                  <c:v>32.53</c:v>
                </c:pt>
                <c:pt idx="277">
                  <c:v>47.06</c:v>
                </c:pt>
                <c:pt idx="278">
                  <c:v>38.43</c:v>
                </c:pt>
                <c:pt idx="279">
                  <c:v>44.88</c:v>
                </c:pt>
                <c:pt idx="280">
                  <c:v>49.43</c:v>
                </c:pt>
                <c:pt idx="281">
                  <c:v>36.43</c:v>
                </c:pt>
                <c:pt idx="282">
                  <c:v>42.61</c:v>
                </c:pt>
                <c:pt idx="283">
                  <c:v>49.97</c:v>
                </c:pt>
                <c:pt idx="284">
                  <c:v>43.07</c:v>
                </c:pt>
                <c:pt idx="285">
                  <c:v>30.07</c:v>
                </c:pt>
                <c:pt idx="286">
                  <c:v>22.26</c:v>
                </c:pt>
                <c:pt idx="287">
                  <c:v>12.54</c:v>
                </c:pt>
                <c:pt idx="288">
                  <c:v>33.71</c:v>
                </c:pt>
                <c:pt idx="289">
                  <c:v>17.63</c:v>
                </c:pt>
                <c:pt idx="290">
                  <c:v>37.07</c:v>
                </c:pt>
                <c:pt idx="291">
                  <c:v>32.07</c:v>
                </c:pt>
                <c:pt idx="292">
                  <c:v>27.26</c:v>
                </c:pt>
                <c:pt idx="293">
                  <c:v>14.9</c:v>
                </c:pt>
                <c:pt idx="294">
                  <c:v>35.159999999999997</c:v>
                </c:pt>
                <c:pt idx="295">
                  <c:v>31.35</c:v>
                </c:pt>
                <c:pt idx="296">
                  <c:v>11.99</c:v>
                </c:pt>
                <c:pt idx="297">
                  <c:v>24.26</c:v>
                </c:pt>
                <c:pt idx="298">
                  <c:v>42.7</c:v>
                </c:pt>
                <c:pt idx="299">
                  <c:v>40.07</c:v>
                </c:pt>
                <c:pt idx="300">
                  <c:v>65.69</c:v>
                </c:pt>
                <c:pt idx="301">
                  <c:v>71.05</c:v>
                </c:pt>
                <c:pt idx="302">
                  <c:v>27.62</c:v>
                </c:pt>
                <c:pt idx="303">
                  <c:v>22.53</c:v>
                </c:pt>
                <c:pt idx="305">
                  <c:v>27.8</c:v>
                </c:pt>
                <c:pt idx="307">
                  <c:v>28.26</c:v>
                </c:pt>
                <c:pt idx="308">
                  <c:v>25.44</c:v>
                </c:pt>
                <c:pt idx="309">
                  <c:v>20.170000000000002</c:v>
                </c:pt>
                <c:pt idx="310">
                  <c:v>21.53</c:v>
                </c:pt>
                <c:pt idx="311">
                  <c:v>27.71</c:v>
                </c:pt>
                <c:pt idx="312">
                  <c:v>8.36</c:v>
                </c:pt>
                <c:pt idx="313">
                  <c:v>26.53</c:v>
                </c:pt>
                <c:pt idx="314">
                  <c:v>36.61</c:v>
                </c:pt>
                <c:pt idx="315">
                  <c:v>43.34</c:v>
                </c:pt>
                <c:pt idx="316">
                  <c:v>32.799999999999997</c:v>
                </c:pt>
                <c:pt idx="317">
                  <c:v>25.62</c:v>
                </c:pt>
                <c:pt idx="318">
                  <c:v>29.89</c:v>
                </c:pt>
                <c:pt idx="319">
                  <c:v>19.350000000000001</c:v>
                </c:pt>
                <c:pt idx="320">
                  <c:v>23.35</c:v>
                </c:pt>
                <c:pt idx="321">
                  <c:v>30.98</c:v>
                </c:pt>
                <c:pt idx="322">
                  <c:v>36.89</c:v>
                </c:pt>
                <c:pt idx="323">
                  <c:v>20.170000000000002</c:v>
                </c:pt>
                <c:pt idx="324">
                  <c:v>25.89</c:v>
                </c:pt>
                <c:pt idx="325">
                  <c:v>55.6</c:v>
                </c:pt>
                <c:pt idx="326">
                  <c:v>27.17</c:v>
                </c:pt>
                <c:pt idx="327">
                  <c:v>30.16</c:v>
                </c:pt>
                <c:pt idx="328">
                  <c:v>38.89</c:v>
                </c:pt>
                <c:pt idx="329">
                  <c:v>23.17</c:v>
                </c:pt>
                <c:pt idx="330">
                  <c:v>20.440000000000001</c:v>
                </c:pt>
                <c:pt idx="331">
                  <c:v>22.35</c:v>
                </c:pt>
                <c:pt idx="332">
                  <c:v>17.079999999999998</c:v>
                </c:pt>
                <c:pt idx="333">
                  <c:v>12.99</c:v>
                </c:pt>
                <c:pt idx="334">
                  <c:v>13.63</c:v>
                </c:pt>
                <c:pt idx="341">
                  <c:v>4.2699999999999996</c:v>
                </c:pt>
                <c:pt idx="342">
                  <c:v>25.8</c:v>
                </c:pt>
                <c:pt idx="343">
                  <c:v>19.809999999999999</c:v>
                </c:pt>
                <c:pt idx="344">
                  <c:v>17.809999999999999</c:v>
                </c:pt>
                <c:pt idx="345">
                  <c:v>11.99</c:v>
                </c:pt>
                <c:pt idx="346">
                  <c:v>7.18</c:v>
                </c:pt>
                <c:pt idx="347">
                  <c:v>9.4499999999999993</c:v>
                </c:pt>
                <c:pt idx="348">
                  <c:v>9.36</c:v>
                </c:pt>
                <c:pt idx="351">
                  <c:v>3.91</c:v>
                </c:pt>
                <c:pt idx="352">
                  <c:v>16.809999999999999</c:v>
                </c:pt>
                <c:pt idx="353">
                  <c:v>10.81</c:v>
                </c:pt>
                <c:pt idx="354">
                  <c:v>7.63</c:v>
                </c:pt>
                <c:pt idx="355">
                  <c:v>22.26</c:v>
                </c:pt>
                <c:pt idx="356">
                  <c:v>33.340000000000003</c:v>
                </c:pt>
                <c:pt idx="357">
                  <c:v>32.619999999999997</c:v>
                </c:pt>
                <c:pt idx="358">
                  <c:v>17.809999999999999</c:v>
                </c:pt>
                <c:pt idx="359">
                  <c:v>8.6300000000000008</c:v>
                </c:pt>
                <c:pt idx="360">
                  <c:v>7.27</c:v>
                </c:pt>
                <c:pt idx="361">
                  <c:v>10.27</c:v>
                </c:pt>
                <c:pt idx="362">
                  <c:v>22.17</c:v>
                </c:pt>
                <c:pt idx="363">
                  <c:v>13.17</c:v>
                </c:pt>
                <c:pt idx="364">
                  <c:v>21.08</c:v>
                </c:pt>
                <c:pt idx="365">
                  <c:v>19.53</c:v>
                </c:pt>
                <c:pt idx="366">
                  <c:v>8.81</c:v>
                </c:pt>
                <c:pt idx="367">
                  <c:v>20.81</c:v>
                </c:pt>
                <c:pt idx="368">
                  <c:v>24.89</c:v>
                </c:pt>
                <c:pt idx="369">
                  <c:v>23.17</c:v>
                </c:pt>
                <c:pt idx="370">
                  <c:v>21.99</c:v>
                </c:pt>
                <c:pt idx="371">
                  <c:v>6.72</c:v>
                </c:pt>
                <c:pt idx="372">
                  <c:v>2.91</c:v>
                </c:pt>
                <c:pt idx="373">
                  <c:v>13.45</c:v>
                </c:pt>
                <c:pt idx="374">
                  <c:v>8.9</c:v>
                </c:pt>
                <c:pt idx="375">
                  <c:v>10.9</c:v>
                </c:pt>
                <c:pt idx="376">
                  <c:v>8.6300000000000008</c:v>
                </c:pt>
                <c:pt idx="377">
                  <c:v>27.44</c:v>
                </c:pt>
                <c:pt idx="378">
                  <c:v>31.07</c:v>
                </c:pt>
                <c:pt idx="379">
                  <c:v>11.63</c:v>
                </c:pt>
                <c:pt idx="380">
                  <c:v>18.260000000000002</c:v>
                </c:pt>
                <c:pt idx="381">
                  <c:v>26.35</c:v>
                </c:pt>
                <c:pt idx="382">
                  <c:v>7.09</c:v>
                </c:pt>
                <c:pt idx="383">
                  <c:v>12.45</c:v>
                </c:pt>
                <c:pt idx="384">
                  <c:v>28.89</c:v>
                </c:pt>
                <c:pt idx="385">
                  <c:v>18.079999999999998</c:v>
                </c:pt>
                <c:pt idx="386">
                  <c:v>24.44</c:v>
                </c:pt>
                <c:pt idx="387">
                  <c:v>9.99</c:v>
                </c:pt>
                <c:pt idx="388">
                  <c:v>12.36</c:v>
                </c:pt>
                <c:pt idx="389">
                  <c:v>19.989999999999998</c:v>
                </c:pt>
                <c:pt idx="390">
                  <c:v>24.8</c:v>
                </c:pt>
                <c:pt idx="391">
                  <c:v>22.9</c:v>
                </c:pt>
                <c:pt idx="392">
                  <c:v>25.17</c:v>
                </c:pt>
                <c:pt idx="393">
                  <c:v>21.17</c:v>
                </c:pt>
                <c:pt idx="394">
                  <c:v>15.9</c:v>
                </c:pt>
                <c:pt idx="395">
                  <c:v>29.26</c:v>
                </c:pt>
                <c:pt idx="396">
                  <c:v>33.799999999999997</c:v>
                </c:pt>
                <c:pt idx="397">
                  <c:v>24.08</c:v>
                </c:pt>
                <c:pt idx="398">
                  <c:v>13.9</c:v>
                </c:pt>
                <c:pt idx="399">
                  <c:v>30.89</c:v>
                </c:pt>
                <c:pt idx="400">
                  <c:v>37.979999999999997</c:v>
                </c:pt>
                <c:pt idx="401">
                  <c:v>14.26</c:v>
                </c:pt>
                <c:pt idx="402">
                  <c:v>25.44</c:v>
                </c:pt>
                <c:pt idx="405">
                  <c:v>32.340000000000003</c:v>
                </c:pt>
                <c:pt idx="410">
                  <c:v>24.17</c:v>
                </c:pt>
                <c:pt idx="413">
                  <c:v>12.99</c:v>
                </c:pt>
                <c:pt idx="419">
                  <c:v>11.08</c:v>
                </c:pt>
                <c:pt idx="420">
                  <c:v>37.25</c:v>
                </c:pt>
                <c:pt idx="421">
                  <c:v>16.54</c:v>
                </c:pt>
                <c:pt idx="422">
                  <c:v>8.5399999999999991</c:v>
                </c:pt>
                <c:pt idx="423">
                  <c:v>7.9</c:v>
                </c:pt>
                <c:pt idx="424">
                  <c:v>7.45</c:v>
                </c:pt>
                <c:pt idx="425">
                  <c:v>8.9</c:v>
                </c:pt>
                <c:pt idx="426">
                  <c:v>3.82</c:v>
                </c:pt>
                <c:pt idx="427">
                  <c:v>13.26</c:v>
                </c:pt>
                <c:pt idx="428">
                  <c:v>11.54</c:v>
                </c:pt>
                <c:pt idx="429">
                  <c:v>23.08</c:v>
                </c:pt>
                <c:pt idx="430">
                  <c:v>8.09</c:v>
                </c:pt>
                <c:pt idx="431">
                  <c:v>13.45</c:v>
                </c:pt>
                <c:pt idx="432">
                  <c:v>7</c:v>
                </c:pt>
                <c:pt idx="433">
                  <c:v>9.4499999999999993</c:v>
                </c:pt>
                <c:pt idx="434">
                  <c:v>10.18</c:v>
                </c:pt>
                <c:pt idx="435">
                  <c:v>12.08</c:v>
                </c:pt>
                <c:pt idx="436">
                  <c:v>16.079999999999998</c:v>
                </c:pt>
                <c:pt idx="437">
                  <c:v>9.18</c:v>
                </c:pt>
                <c:pt idx="439">
                  <c:v>26.26</c:v>
                </c:pt>
                <c:pt idx="440">
                  <c:v>12.27</c:v>
                </c:pt>
                <c:pt idx="441">
                  <c:v>14.81</c:v>
                </c:pt>
                <c:pt idx="442">
                  <c:v>14.08</c:v>
                </c:pt>
                <c:pt idx="443">
                  <c:v>20.260000000000002</c:v>
                </c:pt>
                <c:pt idx="444">
                  <c:v>22.62</c:v>
                </c:pt>
                <c:pt idx="445">
                  <c:v>87.4</c:v>
                </c:pt>
                <c:pt idx="446">
                  <c:v>30.16</c:v>
                </c:pt>
                <c:pt idx="447">
                  <c:v>29.53</c:v>
                </c:pt>
                <c:pt idx="448">
                  <c:v>16.63</c:v>
                </c:pt>
                <c:pt idx="449">
                  <c:v>18.809999999999999</c:v>
                </c:pt>
                <c:pt idx="450">
                  <c:v>34.43</c:v>
                </c:pt>
                <c:pt idx="451">
                  <c:v>60.24</c:v>
                </c:pt>
                <c:pt idx="452">
                  <c:v>41.61</c:v>
                </c:pt>
                <c:pt idx="453">
                  <c:v>47.88</c:v>
                </c:pt>
                <c:pt idx="454">
                  <c:v>45.97</c:v>
                </c:pt>
                <c:pt idx="455">
                  <c:v>79.23</c:v>
                </c:pt>
                <c:pt idx="456">
                  <c:v>22.71</c:v>
                </c:pt>
                <c:pt idx="457">
                  <c:v>7.81</c:v>
                </c:pt>
                <c:pt idx="458">
                  <c:v>10.99</c:v>
                </c:pt>
                <c:pt idx="459">
                  <c:v>17.53</c:v>
                </c:pt>
                <c:pt idx="460">
                  <c:v>18.809999999999999</c:v>
                </c:pt>
                <c:pt idx="466">
                  <c:v>8.09</c:v>
                </c:pt>
                <c:pt idx="467">
                  <c:v>13.72</c:v>
                </c:pt>
                <c:pt idx="468">
                  <c:v>12.72</c:v>
                </c:pt>
                <c:pt idx="469">
                  <c:v>26.89</c:v>
                </c:pt>
                <c:pt idx="470">
                  <c:v>19.72</c:v>
                </c:pt>
                <c:pt idx="471">
                  <c:v>4.09</c:v>
                </c:pt>
                <c:pt idx="472">
                  <c:v>7</c:v>
                </c:pt>
                <c:pt idx="473">
                  <c:v>15.08</c:v>
                </c:pt>
                <c:pt idx="474">
                  <c:v>14.08</c:v>
                </c:pt>
                <c:pt idx="475">
                  <c:v>15.45</c:v>
                </c:pt>
                <c:pt idx="476">
                  <c:v>20.170000000000002</c:v>
                </c:pt>
                <c:pt idx="477">
                  <c:v>18.899999999999999</c:v>
                </c:pt>
                <c:pt idx="478">
                  <c:v>11.08</c:v>
                </c:pt>
                <c:pt idx="479">
                  <c:v>10.18</c:v>
                </c:pt>
                <c:pt idx="480">
                  <c:v>10.18</c:v>
                </c:pt>
                <c:pt idx="481">
                  <c:v>10.45</c:v>
                </c:pt>
                <c:pt idx="482">
                  <c:v>13.08</c:v>
                </c:pt>
                <c:pt idx="483">
                  <c:v>4.63</c:v>
                </c:pt>
                <c:pt idx="484">
                  <c:v>9.09</c:v>
                </c:pt>
                <c:pt idx="485">
                  <c:v>11.18</c:v>
                </c:pt>
                <c:pt idx="487">
                  <c:v>17.440000000000001</c:v>
                </c:pt>
                <c:pt idx="489">
                  <c:v>13.9</c:v>
                </c:pt>
                <c:pt idx="490">
                  <c:v>21.9</c:v>
                </c:pt>
                <c:pt idx="491">
                  <c:v>18.53</c:v>
                </c:pt>
                <c:pt idx="492">
                  <c:v>15.08</c:v>
                </c:pt>
                <c:pt idx="493">
                  <c:v>13.81</c:v>
                </c:pt>
                <c:pt idx="494">
                  <c:v>15.45</c:v>
                </c:pt>
                <c:pt idx="495">
                  <c:v>18.63</c:v>
                </c:pt>
                <c:pt idx="496">
                  <c:v>24.08</c:v>
                </c:pt>
                <c:pt idx="497">
                  <c:v>24.17</c:v>
                </c:pt>
                <c:pt idx="498">
                  <c:v>14.81</c:v>
                </c:pt>
                <c:pt idx="499">
                  <c:v>9.7200000000000006</c:v>
                </c:pt>
                <c:pt idx="500">
                  <c:v>18.63</c:v>
                </c:pt>
                <c:pt idx="501">
                  <c:v>20.62</c:v>
                </c:pt>
                <c:pt idx="502">
                  <c:v>9.99</c:v>
                </c:pt>
                <c:pt idx="503">
                  <c:v>8.27</c:v>
                </c:pt>
                <c:pt idx="504">
                  <c:v>16.989999999999998</c:v>
                </c:pt>
                <c:pt idx="505">
                  <c:v>15.72</c:v>
                </c:pt>
                <c:pt idx="506">
                  <c:v>13.99</c:v>
                </c:pt>
                <c:pt idx="507">
                  <c:v>13.26</c:v>
                </c:pt>
                <c:pt idx="508">
                  <c:v>9.7200000000000006</c:v>
                </c:pt>
                <c:pt idx="509">
                  <c:v>14.17</c:v>
                </c:pt>
                <c:pt idx="510">
                  <c:v>15.81</c:v>
                </c:pt>
                <c:pt idx="511">
                  <c:v>16.440000000000001</c:v>
                </c:pt>
                <c:pt idx="512">
                  <c:v>14.63</c:v>
                </c:pt>
                <c:pt idx="513">
                  <c:v>7.45</c:v>
                </c:pt>
                <c:pt idx="514">
                  <c:v>22.71</c:v>
                </c:pt>
                <c:pt idx="515">
                  <c:v>17.809999999999999</c:v>
                </c:pt>
                <c:pt idx="516">
                  <c:v>24.8</c:v>
                </c:pt>
                <c:pt idx="517">
                  <c:v>37.89</c:v>
                </c:pt>
                <c:pt idx="518">
                  <c:v>20.350000000000001</c:v>
                </c:pt>
                <c:pt idx="519">
                  <c:v>10.81</c:v>
                </c:pt>
                <c:pt idx="520">
                  <c:v>11.27</c:v>
                </c:pt>
                <c:pt idx="521">
                  <c:v>10.9</c:v>
                </c:pt>
                <c:pt idx="522">
                  <c:v>12.36</c:v>
                </c:pt>
                <c:pt idx="523">
                  <c:v>18.170000000000002</c:v>
                </c:pt>
                <c:pt idx="524">
                  <c:v>13.26</c:v>
                </c:pt>
                <c:pt idx="525">
                  <c:v>10.99</c:v>
                </c:pt>
                <c:pt idx="526">
                  <c:v>9.4499999999999993</c:v>
                </c:pt>
                <c:pt idx="527">
                  <c:v>12.81</c:v>
                </c:pt>
                <c:pt idx="528">
                  <c:v>16.350000000000001</c:v>
                </c:pt>
                <c:pt idx="529">
                  <c:v>19.350000000000001</c:v>
                </c:pt>
                <c:pt idx="530">
                  <c:v>12.63</c:v>
                </c:pt>
                <c:pt idx="531">
                  <c:v>17.989999999999998</c:v>
                </c:pt>
                <c:pt idx="532">
                  <c:v>18.899999999999999</c:v>
                </c:pt>
                <c:pt idx="533">
                  <c:v>11.08</c:v>
                </c:pt>
                <c:pt idx="534">
                  <c:v>11.45</c:v>
                </c:pt>
                <c:pt idx="535">
                  <c:v>14.9</c:v>
                </c:pt>
                <c:pt idx="536">
                  <c:v>19.350000000000001</c:v>
                </c:pt>
                <c:pt idx="537">
                  <c:v>10.54</c:v>
                </c:pt>
                <c:pt idx="538">
                  <c:v>9.6300000000000008</c:v>
                </c:pt>
                <c:pt idx="539">
                  <c:v>10.27</c:v>
                </c:pt>
                <c:pt idx="540">
                  <c:v>10.08</c:v>
                </c:pt>
                <c:pt idx="541">
                  <c:v>14.17</c:v>
                </c:pt>
                <c:pt idx="542">
                  <c:v>18.350000000000001</c:v>
                </c:pt>
                <c:pt idx="543">
                  <c:v>24.44</c:v>
                </c:pt>
                <c:pt idx="544">
                  <c:v>28.98</c:v>
                </c:pt>
                <c:pt idx="545">
                  <c:v>34.340000000000003</c:v>
                </c:pt>
                <c:pt idx="546" formatCode="General">
                  <c:v>20.71</c:v>
                </c:pt>
                <c:pt idx="547" formatCode="General">
                  <c:v>18.809999999999999</c:v>
                </c:pt>
                <c:pt idx="548" formatCode="General">
                  <c:v>16.440000000000001</c:v>
                </c:pt>
                <c:pt idx="549" formatCode="General">
                  <c:v>23.17</c:v>
                </c:pt>
                <c:pt idx="550" formatCode="General">
                  <c:v>24.62</c:v>
                </c:pt>
                <c:pt idx="551" formatCode="General">
                  <c:v>24.8</c:v>
                </c:pt>
                <c:pt idx="552" formatCode="General">
                  <c:v>14.17</c:v>
                </c:pt>
                <c:pt idx="553" formatCode="General">
                  <c:v>13.99</c:v>
                </c:pt>
                <c:pt idx="554" formatCode="General">
                  <c:v>14.72</c:v>
                </c:pt>
                <c:pt idx="555" formatCode="General">
                  <c:v>8.99</c:v>
                </c:pt>
                <c:pt idx="556" formatCode="General">
                  <c:v>4.18</c:v>
                </c:pt>
                <c:pt idx="557" formatCode="General">
                  <c:v>15.08</c:v>
                </c:pt>
                <c:pt idx="558" formatCode="General">
                  <c:v>13.08</c:v>
                </c:pt>
                <c:pt idx="559" formatCode="General">
                  <c:v>16.170000000000002</c:v>
                </c:pt>
                <c:pt idx="560" formatCode="General">
                  <c:v>0</c:v>
                </c:pt>
                <c:pt idx="561" formatCode="General">
                  <c:v>0</c:v>
                </c:pt>
                <c:pt idx="562" formatCode="General">
                  <c:v>0</c:v>
                </c:pt>
                <c:pt idx="563" formatCode="General">
                  <c:v>0</c:v>
                </c:pt>
                <c:pt idx="564" formatCode="General">
                  <c:v>0</c:v>
                </c:pt>
                <c:pt idx="565" formatCode="General">
                  <c:v>19.45</c:v>
                </c:pt>
                <c:pt idx="566" formatCode="General">
                  <c:v>18.989999999999998</c:v>
                </c:pt>
                <c:pt idx="567" formatCode="General">
                  <c:v>21.53</c:v>
                </c:pt>
                <c:pt idx="568" formatCode="General">
                  <c:v>22.8</c:v>
                </c:pt>
                <c:pt idx="569" formatCode="General">
                  <c:v>17.989999999999998</c:v>
                </c:pt>
                <c:pt idx="570" formatCode="General">
                  <c:v>10.27</c:v>
                </c:pt>
                <c:pt idx="571" formatCode="General">
                  <c:v>17.260000000000002</c:v>
                </c:pt>
                <c:pt idx="572" formatCode="General">
                  <c:v>19.72</c:v>
                </c:pt>
                <c:pt idx="573" formatCode="General">
                  <c:v>15.9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D86-45D8-8F3D-FDA785E45F50}"/>
            </c:ext>
          </c:extLst>
        </c:ser>
        <c:ser>
          <c:idx val="1"/>
          <c:order val="1"/>
          <c:tx>
            <c:strRef>
              <c:f>'SA Trafic rnmca Fond poim'!$C$1</c:f>
              <c:strCache>
                <c:ptCount val="1"/>
                <c:pt idx="0">
                  <c:v>TL I (c), II (a,b, c), III (b), IV (a,b, c)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'SA Trafic rnmca Fond poim'!$C$2:$C$578</c:f>
              <c:numCache>
                <c:formatCode>General</c:formatCode>
                <c:ptCount val="577"/>
                <c:pt idx="133">
                  <c:v>18.840579710145164</c:v>
                </c:pt>
                <c:pt idx="134">
                  <c:v>16.032608695652623</c:v>
                </c:pt>
                <c:pt idx="135">
                  <c:v>17.481884057970898</c:v>
                </c:pt>
                <c:pt idx="136">
                  <c:v>40.307971014492843</c:v>
                </c:pt>
                <c:pt idx="137">
                  <c:v>36.865942028985174</c:v>
                </c:pt>
                <c:pt idx="138">
                  <c:v>51.630434782608539</c:v>
                </c:pt>
                <c:pt idx="139">
                  <c:v>14.945652173913409</c:v>
                </c:pt>
                <c:pt idx="140">
                  <c:v>13.134057971014053</c:v>
                </c:pt>
                <c:pt idx="141">
                  <c:v>16.032608695652623</c:v>
                </c:pt>
                <c:pt idx="304" formatCode="0.00">
                  <c:v>35.144927536231833</c:v>
                </c:pt>
                <c:pt idx="305" formatCode="0.00">
                  <c:v>30.978260869565023</c:v>
                </c:pt>
                <c:pt idx="306" formatCode="0.00">
                  <c:v>32.336956521738792</c:v>
                </c:pt>
                <c:pt idx="307" formatCode="0.00">
                  <c:v>29.891304347826317</c:v>
                </c:pt>
                <c:pt idx="308" formatCode="0.00">
                  <c:v>32.246376811594274</c:v>
                </c:pt>
                <c:pt idx="309" formatCode="0.00">
                  <c:v>37.500000000000291</c:v>
                </c:pt>
                <c:pt idx="310" formatCode="0.00">
                  <c:v>28.985507246376638</c:v>
                </c:pt>
                <c:pt idx="311" formatCode="0.00">
                  <c:v>30.163043478260867</c:v>
                </c:pt>
                <c:pt idx="312" formatCode="0.00">
                  <c:v>20.742753623188534</c:v>
                </c:pt>
                <c:pt idx="334" formatCode="0.00">
                  <c:v>20.380434782608464</c:v>
                </c:pt>
                <c:pt idx="335" formatCode="0.00">
                  <c:v>18.387681159420076</c:v>
                </c:pt>
                <c:pt idx="336" formatCode="0.00">
                  <c:v>13.677536231884162</c:v>
                </c:pt>
                <c:pt idx="337" formatCode="0.00">
                  <c:v>27.536231884057855</c:v>
                </c:pt>
                <c:pt idx="338" formatCode="0.00">
                  <c:v>19.927536231884382</c:v>
                </c:pt>
                <c:pt idx="339" formatCode="0.00">
                  <c:v>23.369565217391045</c:v>
                </c:pt>
                <c:pt idx="340" formatCode="0.00">
                  <c:v>16.394927536231688</c:v>
                </c:pt>
                <c:pt idx="341" formatCode="0.00">
                  <c:v>13.586956521739143</c:v>
                </c:pt>
                <c:pt idx="342" formatCode="0.00">
                  <c:v>30.253623188405385</c:v>
                </c:pt>
                <c:pt idx="556">
                  <c:v>20.10869565217391</c:v>
                </c:pt>
                <c:pt idx="557" formatCode="0.00">
                  <c:v>25.000000000000366</c:v>
                </c:pt>
                <c:pt idx="558" formatCode="0.00">
                  <c:v>20.561594202898497</c:v>
                </c:pt>
                <c:pt idx="559" formatCode="0.00">
                  <c:v>32.880434782608901</c:v>
                </c:pt>
                <c:pt idx="560" formatCode="0.00">
                  <c:v>42.300724637681235</c:v>
                </c:pt>
                <c:pt idx="561">
                  <c:v>30.79710144927499</c:v>
                </c:pt>
                <c:pt idx="562" formatCode="0.00">
                  <c:v>19.746376811593841</c:v>
                </c:pt>
                <c:pt idx="563">
                  <c:v>24.27536231884072</c:v>
                </c:pt>
                <c:pt idx="564" formatCode="0.00">
                  <c:v>28.079710144927965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D86-45D8-8F3D-FDA785E45F50}"/>
            </c:ext>
          </c:extLst>
        </c:ser>
        <c:ser>
          <c:idx val="2"/>
          <c:order val="2"/>
          <c:tx>
            <c:strRef>
              <c:f>'SA Trafic rnmca Fond poim'!$E$1</c:f>
              <c:strCache>
                <c:ptCount val="1"/>
                <c:pt idx="0">
                  <c:v>VL zi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'SA Trafic rnmca Fond poim'!$E$2:$E$577</c:f>
              <c:numCache>
                <c:formatCode>#,##0.00</c:formatCode>
                <c:ptCount val="576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50</c:v>
                </c:pt>
                <c:pt idx="46">
                  <c:v>50</c:v>
                </c:pt>
                <c:pt idx="47">
                  <c:v>50</c:v>
                </c:pt>
                <c:pt idx="48">
                  <c:v>50</c:v>
                </c:pt>
                <c:pt idx="49">
                  <c:v>50</c:v>
                </c:pt>
                <c:pt idx="50">
                  <c:v>50</c:v>
                </c:pt>
                <c:pt idx="51">
                  <c:v>50</c:v>
                </c:pt>
                <c:pt idx="52">
                  <c:v>50</c:v>
                </c:pt>
                <c:pt idx="53">
                  <c:v>50</c:v>
                </c:pt>
                <c:pt idx="54">
                  <c:v>50</c:v>
                </c:pt>
                <c:pt idx="55">
                  <c:v>50</c:v>
                </c:pt>
                <c:pt idx="56">
                  <c:v>50</c:v>
                </c:pt>
                <c:pt idx="57">
                  <c:v>50</c:v>
                </c:pt>
                <c:pt idx="58">
                  <c:v>50</c:v>
                </c:pt>
                <c:pt idx="59">
                  <c:v>50</c:v>
                </c:pt>
                <c:pt idx="60">
                  <c:v>50</c:v>
                </c:pt>
                <c:pt idx="61">
                  <c:v>50</c:v>
                </c:pt>
                <c:pt idx="62">
                  <c:v>50</c:v>
                </c:pt>
                <c:pt idx="63">
                  <c:v>50</c:v>
                </c:pt>
                <c:pt idx="64">
                  <c:v>50</c:v>
                </c:pt>
                <c:pt idx="65">
                  <c:v>50</c:v>
                </c:pt>
                <c:pt idx="66">
                  <c:v>50</c:v>
                </c:pt>
                <c:pt idx="67">
                  <c:v>50</c:v>
                </c:pt>
                <c:pt idx="68">
                  <c:v>50</c:v>
                </c:pt>
                <c:pt idx="69">
                  <c:v>50</c:v>
                </c:pt>
                <c:pt idx="70">
                  <c:v>50</c:v>
                </c:pt>
                <c:pt idx="71">
                  <c:v>50</c:v>
                </c:pt>
                <c:pt idx="72">
                  <c:v>50</c:v>
                </c:pt>
                <c:pt idx="73">
                  <c:v>50</c:v>
                </c:pt>
                <c:pt idx="74">
                  <c:v>50</c:v>
                </c:pt>
                <c:pt idx="75">
                  <c:v>50</c:v>
                </c:pt>
                <c:pt idx="76">
                  <c:v>50</c:v>
                </c:pt>
                <c:pt idx="77">
                  <c:v>50</c:v>
                </c:pt>
                <c:pt idx="78">
                  <c:v>50</c:v>
                </c:pt>
                <c:pt idx="79">
                  <c:v>50</c:v>
                </c:pt>
                <c:pt idx="80">
                  <c:v>50</c:v>
                </c:pt>
                <c:pt idx="81">
                  <c:v>50</c:v>
                </c:pt>
                <c:pt idx="82">
                  <c:v>50</c:v>
                </c:pt>
                <c:pt idx="83">
                  <c:v>50</c:v>
                </c:pt>
                <c:pt idx="84">
                  <c:v>50</c:v>
                </c:pt>
                <c:pt idx="85">
                  <c:v>50</c:v>
                </c:pt>
                <c:pt idx="86">
                  <c:v>50</c:v>
                </c:pt>
                <c:pt idx="87">
                  <c:v>50</c:v>
                </c:pt>
                <c:pt idx="88">
                  <c:v>50</c:v>
                </c:pt>
                <c:pt idx="89">
                  <c:v>50</c:v>
                </c:pt>
                <c:pt idx="90">
                  <c:v>50</c:v>
                </c:pt>
                <c:pt idx="91">
                  <c:v>50</c:v>
                </c:pt>
                <c:pt idx="92">
                  <c:v>50</c:v>
                </c:pt>
                <c:pt idx="93">
                  <c:v>50</c:v>
                </c:pt>
                <c:pt idx="94">
                  <c:v>50</c:v>
                </c:pt>
                <c:pt idx="95">
                  <c:v>50</c:v>
                </c:pt>
                <c:pt idx="96">
                  <c:v>50</c:v>
                </c:pt>
                <c:pt idx="97">
                  <c:v>50</c:v>
                </c:pt>
                <c:pt idx="98">
                  <c:v>50</c:v>
                </c:pt>
                <c:pt idx="99">
                  <c:v>50</c:v>
                </c:pt>
                <c:pt idx="100">
                  <c:v>50</c:v>
                </c:pt>
                <c:pt idx="101">
                  <c:v>50</c:v>
                </c:pt>
                <c:pt idx="102">
                  <c:v>50</c:v>
                </c:pt>
                <c:pt idx="103">
                  <c:v>50</c:v>
                </c:pt>
                <c:pt idx="104">
                  <c:v>50</c:v>
                </c:pt>
                <c:pt idx="105">
                  <c:v>50</c:v>
                </c:pt>
                <c:pt idx="106">
                  <c:v>50</c:v>
                </c:pt>
                <c:pt idx="107">
                  <c:v>50</c:v>
                </c:pt>
                <c:pt idx="108">
                  <c:v>50</c:v>
                </c:pt>
                <c:pt idx="109">
                  <c:v>50</c:v>
                </c:pt>
                <c:pt idx="110">
                  <c:v>50</c:v>
                </c:pt>
                <c:pt idx="111">
                  <c:v>50</c:v>
                </c:pt>
                <c:pt idx="112">
                  <c:v>50</c:v>
                </c:pt>
                <c:pt idx="113">
                  <c:v>50</c:v>
                </c:pt>
                <c:pt idx="114">
                  <c:v>50</c:v>
                </c:pt>
                <c:pt idx="115">
                  <c:v>50</c:v>
                </c:pt>
                <c:pt idx="116">
                  <c:v>50</c:v>
                </c:pt>
                <c:pt idx="117">
                  <c:v>50</c:v>
                </c:pt>
                <c:pt idx="118">
                  <c:v>50</c:v>
                </c:pt>
                <c:pt idx="119">
                  <c:v>50</c:v>
                </c:pt>
                <c:pt idx="120">
                  <c:v>50</c:v>
                </c:pt>
                <c:pt idx="121">
                  <c:v>50</c:v>
                </c:pt>
                <c:pt idx="122">
                  <c:v>50</c:v>
                </c:pt>
                <c:pt idx="123">
                  <c:v>50</c:v>
                </c:pt>
                <c:pt idx="124">
                  <c:v>50</c:v>
                </c:pt>
                <c:pt idx="125">
                  <c:v>50</c:v>
                </c:pt>
                <c:pt idx="126">
                  <c:v>50</c:v>
                </c:pt>
                <c:pt idx="127">
                  <c:v>50</c:v>
                </c:pt>
                <c:pt idx="128">
                  <c:v>50</c:v>
                </c:pt>
                <c:pt idx="129">
                  <c:v>50</c:v>
                </c:pt>
                <c:pt idx="130">
                  <c:v>50</c:v>
                </c:pt>
                <c:pt idx="131">
                  <c:v>50</c:v>
                </c:pt>
                <c:pt idx="132">
                  <c:v>50</c:v>
                </c:pt>
                <c:pt idx="133">
                  <c:v>50</c:v>
                </c:pt>
                <c:pt idx="134">
                  <c:v>50</c:v>
                </c:pt>
                <c:pt idx="135">
                  <c:v>50</c:v>
                </c:pt>
                <c:pt idx="136">
                  <c:v>50</c:v>
                </c:pt>
                <c:pt idx="137">
                  <c:v>50</c:v>
                </c:pt>
                <c:pt idx="138">
                  <c:v>50</c:v>
                </c:pt>
                <c:pt idx="139">
                  <c:v>50</c:v>
                </c:pt>
                <c:pt idx="140">
                  <c:v>50</c:v>
                </c:pt>
                <c:pt idx="141">
                  <c:v>50</c:v>
                </c:pt>
                <c:pt idx="142">
                  <c:v>50</c:v>
                </c:pt>
                <c:pt idx="143">
                  <c:v>50</c:v>
                </c:pt>
                <c:pt idx="144">
                  <c:v>50</c:v>
                </c:pt>
                <c:pt idx="145">
                  <c:v>50</c:v>
                </c:pt>
                <c:pt idx="146">
                  <c:v>50</c:v>
                </c:pt>
                <c:pt idx="147">
                  <c:v>50</c:v>
                </c:pt>
                <c:pt idx="148">
                  <c:v>50</c:v>
                </c:pt>
                <c:pt idx="149">
                  <c:v>50</c:v>
                </c:pt>
                <c:pt idx="150">
                  <c:v>50</c:v>
                </c:pt>
                <c:pt idx="151">
                  <c:v>50</c:v>
                </c:pt>
                <c:pt idx="152">
                  <c:v>50</c:v>
                </c:pt>
                <c:pt idx="153">
                  <c:v>50</c:v>
                </c:pt>
                <c:pt idx="154">
                  <c:v>50</c:v>
                </c:pt>
                <c:pt idx="155">
                  <c:v>50</c:v>
                </c:pt>
                <c:pt idx="156">
                  <c:v>50</c:v>
                </c:pt>
                <c:pt idx="157">
                  <c:v>50</c:v>
                </c:pt>
                <c:pt idx="158">
                  <c:v>50</c:v>
                </c:pt>
                <c:pt idx="159">
                  <c:v>50</c:v>
                </c:pt>
                <c:pt idx="160">
                  <c:v>50</c:v>
                </c:pt>
                <c:pt idx="161">
                  <c:v>50</c:v>
                </c:pt>
                <c:pt idx="162">
                  <c:v>50</c:v>
                </c:pt>
                <c:pt idx="163">
                  <c:v>50</c:v>
                </c:pt>
                <c:pt idx="164">
                  <c:v>50</c:v>
                </c:pt>
                <c:pt idx="165">
                  <c:v>50</c:v>
                </c:pt>
                <c:pt idx="166">
                  <c:v>50</c:v>
                </c:pt>
                <c:pt idx="167">
                  <c:v>50</c:v>
                </c:pt>
                <c:pt idx="168">
                  <c:v>50</c:v>
                </c:pt>
                <c:pt idx="169">
                  <c:v>50</c:v>
                </c:pt>
                <c:pt idx="170">
                  <c:v>50</c:v>
                </c:pt>
                <c:pt idx="171">
                  <c:v>50</c:v>
                </c:pt>
                <c:pt idx="172">
                  <c:v>50</c:v>
                </c:pt>
                <c:pt idx="173">
                  <c:v>50</c:v>
                </c:pt>
                <c:pt idx="174">
                  <c:v>50</c:v>
                </c:pt>
                <c:pt idx="175">
                  <c:v>50</c:v>
                </c:pt>
                <c:pt idx="176">
                  <c:v>50</c:v>
                </c:pt>
                <c:pt idx="177">
                  <c:v>50</c:v>
                </c:pt>
                <c:pt idx="178">
                  <c:v>50</c:v>
                </c:pt>
                <c:pt idx="179">
                  <c:v>50</c:v>
                </c:pt>
                <c:pt idx="180">
                  <c:v>50</c:v>
                </c:pt>
                <c:pt idx="181">
                  <c:v>50</c:v>
                </c:pt>
                <c:pt idx="182">
                  <c:v>50</c:v>
                </c:pt>
                <c:pt idx="183">
                  <c:v>50</c:v>
                </c:pt>
                <c:pt idx="184">
                  <c:v>50</c:v>
                </c:pt>
                <c:pt idx="185">
                  <c:v>50</c:v>
                </c:pt>
                <c:pt idx="186">
                  <c:v>50</c:v>
                </c:pt>
                <c:pt idx="187">
                  <c:v>50</c:v>
                </c:pt>
                <c:pt idx="188">
                  <c:v>50</c:v>
                </c:pt>
                <c:pt idx="189">
                  <c:v>50</c:v>
                </c:pt>
                <c:pt idx="190">
                  <c:v>50</c:v>
                </c:pt>
                <c:pt idx="191">
                  <c:v>50</c:v>
                </c:pt>
                <c:pt idx="192">
                  <c:v>50</c:v>
                </c:pt>
                <c:pt idx="193">
                  <c:v>50</c:v>
                </c:pt>
                <c:pt idx="194">
                  <c:v>50</c:v>
                </c:pt>
                <c:pt idx="195">
                  <c:v>50</c:v>
                </c:pt>
                <c:pt idx="196">
                  <c:v>50</c:v>
                </c:pt>
                <c:pt idx="197">
                  <c:v>50</c:v>
                </c:pt>
                <c:pt idx="198">
                  <c:v>50</c:v>
                </c:pt>
                <c:pt idx="199">
                  <c:v>50</c:v>
                </c:pt>
                <c:pt idx="200">
                  <c:v>50</c:v>
                </c:pt>
                <c:pt idx="201">
                  <c:v>50</c:v>
                </c:pt>
                <c:pt idx="202">
                  <c:v>50</c:v>
                </c:pt>
                <c:pt idx="203">
                  <c:v>50</c:v>
                </c:pt>
                <c:pt idx="204">
                  <c:v>50</c:v>
                </c:pt>
                <c:pt idx="205">
                  <c:v>50</c:v>
                </c:pt>
                <c:pt idx="206">
                  <c:v>50</c:v>
                </c:pt>
                <c:pt idx="207">
                  <c:v>50</c:v>
                </c:pt>
                <c:pt idx="208">
                  <c:v>50</c:v>
                </c:pt>
                <c:pt idx="209">
                  <c:v>50</c:v>
                </c:pt>
                <c:pt idx="210">
                  <c:v>50</c:v>
                </c:pt>
                <c:pt idx="211">
                  <c:v>50</c:v>
                </c:pt>
                <c:pt idx="212">
                  <c:v>50</c:v>
                </c:pt>
                <c:pt idx="213">
                  <c:v>50</c:v>
                </c:pt>
                <c:pt idx="214">
                  <c:v>50</c:v>
                </c:pt>
                <c:pt idx="215">
                  <c:v>50</c:v>
                </c:pt>
                <c:pt idx="216">
                  <c:v>50</c:v>
                </c:pt>
                <c:pt idx="217">
                  <c:v>50</c:v>
                </c:pt>
                <c:pt idx="218">
                  <c:v>50</c:v>
                </c:pt>
                <c:pt idx="219">
                  <c:v>50</c:v>
                </c:pt>
                <c:pt idx="220">
                  <c:v>50</c:v>
                </c:pt>
                <c:pt idx="221">
                  <c:v>50</c:v>
                </c:pt>
                <c:pt idx="222">
                  <c:v>50</c:v>
                </c:pt>
                <c:pt idx="223">
                  <c:v>50</c:v>
                </c:pt>
                <c:pt idx="224">
                  <c:v>50</c:v>
                </c:pt>
                <c:pt idx="225">
                  <c:v>50</c:v>
                </c:pt>
                <c:pt idx="226">
                  <c:v>50</c:v>
                </c:pt>
                <c:pt idx="227">
                  <c:v>50</c:v>
                </c:pt>
                <c:pt idx="228">
                  <c:v>50</c:v>
                </c:pt>
                <c:pt idx="229">
                  <c:v>50</c:v>
                </c:pt>
                <c:pt idx="230">
                  <c:v>50</c:v>
                </c:pt>
                <c:pt idx="231">
                  <c:v>50</c:v>
                </c:pt>
                <c:pt idx="232">
                  <c:v>50</c:v>
                </c:pt>
                <c:pt idx="233">
                  <c:v>50</c:v>
                </c:pt>
                <c:pt idx="234">
                  <c:v>50</c:v>
                </c:pt>
                <c:pt idx="235">
                  <c:v>50</c:v>
                </c:pt>
                <c:pt idx="236">
                  <c:v>50</c:v>
                </c:pt>
                <c:pt idx="237">
                  <c:v>50</c:v>
                </c:pt>
                <c:pt idx="238">
                  <c:v>50</c:v>
                </c:pt>
                <c:pt idx="239">
                  <c:v>50</c:v>
                </c:pt>
                <c:pt idx="240">
                  <c:v>50</c:v>
                </c:pt>
                <c:pt idx="241">
                  <c:v>50</c:v>
                </c:pt>
                <c:pt idx="242">
                  <c:v>50</c:v>
                </c:pt>
                <c:pt idx="243">
                  <c:v>50</c:v>
                </c:pt>
                <c:pt idx="244">
                  <c:v>50</c:v>
                </c:pt>
                <c:pt idx="245">
                  <c:v>50</c:v>
                </c:pt>
                <c:pt idx="246">
                  <c:v>50</c:v>
                </c:pt>
                <c:pt idx="247">
                  <c:v>50</c:v>
                </c:pt>
                <c:pt idx="248">
                  <c:v>50</c:v>
                </c:pt>
                <c:pt idx="249">
                  <c:v>50</c:v>
                </c:pt>
                <c:pt idx="250">
                  <c:v>50</c:v>
                </c:pt>
                <c:pt idx="251">
                  <c:v>50</c:v>
                </c:pt>
                <c:pt idx="252">
                  <c:v>50</c:v>
                </c:pt>
                <c:pt idx="253">
                  <c:v>50</c:v>
                </c:pt>
                <c:pt idx="254">
                  <c:v>50</c:v>
                </c:pt>
                <c:pt idx="255">
                  <c:v>50</c:v>
                </c:pt>
                <c:pt idx="256">
                  <c:v>50</c:v>
                </c:pt>
                <c:pt idx="257">
                  <c:v>50</c:v>
                </c:pt>
                <c:pt idx="258">
                  <c:v>50</c:v>
                </c:pt>
                <c:pt idx="259">
                  <c:v>50</c:v>
                </c:pt>
                <c:pt idx="260">
                  <c:v>50</c:v>
                </c:pt>
                <c:pt idx="261">
                  <c:v>50</c:v>
                </c:pt>
                <c:pt idx="262">
                  <c:v>50</c:v>
                </c:pt>
                <c:pt idx="263">
                  <c:v>50</c:v>
                </c:pt>
                <c:pt idx="264">
                  <c:v>50</c:v>
                </c:pt>
                <c:pt idx="265">
                  <c:v>50</c:v>
                </c:pt>
                <c:pt idx="266">
                  <c:v>50</c:v>
                </c:pt>
                <c:pt idx="267">
                  <c:v>50</c:v>
                </c:pt>
                <c:pt idx="268">
                  <c:v>50</c:v>
                </c:pt>
                <c:pt idx="269">
                  <c:v>50</c:v>
                </c:pt>
                <c:pt idx="270">
                  <c:v>50</c:v>
                </c:pt>
                <c:pt idx="271">
                  <c:v>50</c:v>
                </c:pt>
                <c:pt idx="272">
                  <c:v>50</c:v>
                </c:pt>
                <c:pt idx="273">
                  <c:v>50</c:v>
                </c:pt>
                <c:pt idx="274">
                  <c:v>50</c:v>
                </c:pt>
                <c:pt idx="275">
                  <c:v>50</c:v>
                </c:pt>
                <c:pt idx="276">
                  <c:v>50</c:v>
                </c:pt>
                <c:pt idx="277">
                  <c:v>50</c:v>
                </c:pt>
                <c:pt idx="278">
                  <c:v>50</c:v>
                </c:pt>
                <c:pt idx="279">
                  <c:v>50</c:v>
                </c:pt>
                <c:pt idx="280">
                  <c:v>50</c:v>
                </c:pt>
                <c:pt idx="281">
                  <c:v>50</c:v>
                </c:pt>
                <c:pt idx="282">
                  <c:v>50</c:v>
                </c:pt>
                <c:pt idx="283">
                  <c:v>50</c:v>
                </c:pt>
                <c:pt idx="284">
                  <c:v>50</c:v>
                </c:pt>
                <c:pt idx="285">
                  <c:v>50</c:v>
                </c:pt>
                <c:pt idx="286">
                  <c:v>50</c:v>
                </c:pt>
                <c:pt idx="287">
                  <c:v>50</c:v>
                </c:pt>
                <c:pt idx="288">
                  <c:v>50</c:v>
                </c:pt>
                <c:pt idx="289">
                  <c:v>50</c:v>
                </c:pt>
                <c:pt idx="290">
                  <c:v>50</c:v>
                </c:pt>
                <c:pt idx="291">
                  <c:v>50</c:v>
                </c:pt>
                <c:pt idx="292">
                  <c:v>50</c:v>
                </c:pt>
                <c:pt idx="293">
                  <c:v>50</c:v>
                </c:pt>
                <c:pt idx="294">
                  <c:v>50</c:v>
                </c:pt>
                <c:pt idx="295">
                  <c:v>50</c:v>
                </c:pt>
                <c:pt idx="296">
                  <c:v>50</c:v>
                </c:pt>
                <c:pt idx="297">
                  <c:v>50</c:v>
                </c:pt>
                <c:pt idx="298">
                  <c:v>50</c:v>
                </c:pt>
                <c:pt idx="299">
                  <c:v>50</c:v>
                </c:pt>
                <c:pt idx="300">
                  <c:v>50</c:v>
                </c:pt>
                <c:pt idx="301">
                  <c:v>50</c:v>
                </c:pt>
                <c:pt idx="302">
                  <c:v>50</c:v>
                </c:pt>
                <c:pt idx="303">
                  <c:v>50</c:v>
                </c:pt>
                <c:pt idx="304">
                  <c:v>50</c:v>
                </c:pt>
                <c:pt idx="305">
                  <c:v>50</c:v>
                </c:pt>
                <c:pt idx="306">
                  <c:v>50</c:v>
                </c:pt>
                <c:pt idx="307">
                  <c:v>50</c:v>
                </c:pt>
                <c:pt idx="308">
                  <c:v>50</c:v>
                </c:pt>
                <c:pt idx="309">
                  <c:v>50</c:v>
                </c:pt>
                <c:pt idx="310">
                  <c:v>50</c:v>
                </c:pt>
                <c:pt idx="311">
                  <c:v>50</c:v>
                </c:pt>
                <c:pt idx="312">
                  <c:v>50</c:v>
                </c:pt>
                <c:pt idx="313">
                  <c:v>50</c:v>
                </c:pt>
                <c:pt idx="314">
                  <c:v>50</c:v>
                </c:pt>
                <c:pt idx="315">
                  <c:v>50</c:v>
                </c:pt>
                <c:pt idx="316">
                  <c:v>50</c:v>
                </c:pt>
                <c:pt idx="317">
                  <c:v>50</c:v>
                </c:pt>
                <c:pt idx="318">
                  <c:v>50</c:v>
                </c:pt>
                <c:pt idx="319">
                  <c:v>50</c:v>
                </c:pt>
                <c:pt idx="320">
                  <c:v>50</c:v>
                </c:pt>
                <c:pt idx="321">
                  <c:v>50</c:v>
                </c:pt>
                <c:pt idx="322">
                  <c:v>50</c:v>
                </c:pt>
                <c:pt idx="323">
                  <c:v>50</c:v>
                </c:pt>
                <c:pt idx="324">
                  <c:v>50</c:v>
                </c:pt>
                <c:pt idx="325">
                  <c:v>50</c:v>
                </c:pt>
                <c:pt idx="326">
                  <c:v>50</c:v>
                </c:pt>
                <c:pt idx="327">
                  <c:v>50</c:v>
                </c:pt>
                <c:pt idx="328">
                  <c:v>50</c:v>
                </c:pt>
                <c:pt idx="329">
                  <c:v>50</c:v>
                </c:pt>
                <c:pt idx="330">
                  <c:v>50</c:v>
                </c:pt>
                <c:pt idx="331">
                  <c:v>50</c:v>
                </c:pt>
                <c:pt idx="332">
                  <c:v>50</c:v>
                </c:pt>
                <c:pt idx="333">
                  <c:v>50</c:v>
                </c:pt>
                <c:pt idx="334">
                  <c:v>50</c:v>
                </c:pt>
                <c:pt idx="335">
                  <c:v>50</c:v>
                </c:pt>
                <c:pt idx="336">
                  <c:v>50</c:v>
                </c:pt>
                <c:pt idx="337">
                  <c:v>50</c:v>
                </c:pt>
                <c:pt idx="338">
                  <c:v>50</c:v>
                </c:pt>
                <c:pt idx="339">
                  <c:v>50</c:v>
                </c:pt>
                <c:pt idx="340">
                  <c:v>50</c:v>
                </c:pt>
                <c:pt idx="341">
                  <c:v>50</c:v>
                </c:pt>
                <c:pt idx="342">
                  <c:v>50</c:v>
                </c:pt>
                <c:pt idx="343">
                  <c:v>50</c:v>
                </c:pt>
                <c:pt idx="344">
                  <c:v>50</c:v>
                </c:pt>
                <c:pt idx="345">
                  <c:v>50</c:v>
                </c:pt>
                <c:pt idx="346">
                  <c:v>50</c:v>
                </c:pt>
                <c:pt idx="347">
                  <c:v>50</c:v>
                </c:pt>
                <c:pt idx="348">
                  <c:v>50</c:v>
                </c:pt>
                <c:pt idx="349">
                  <c:v>50</c:v>
                </c:pt>
                <c:pt idx="350">
                  <c:v>50</c:v>
                </c:pt>
                <c:pt idx="351">
                  <c:v>50</c:v>
                </c:pt>
                <c:pt idx="352">
                  <c:v>50</c:v>
                </c:pt>
                <c:pt idx="353">
                  <c:v>50</c:v>
                </c:pt>
                <c:pt idx="354">
                  <c:v>50</c:v>
                </c:pt>
                <c:pt idx="355">
                  <c:v>50</c:v>
                </c:pt>
                <c:pt idx="356">
                  <c:v>50</c:v>
                </c:pt>
                <c:pt idx="357">
                  <c:v>50</c:v>
                </c:pt>
                <c:pt idx="358">
                  <c:v>50</c:v>
                </c:pt>
                <c:pt idx="359">
                  <c:v>50</c:v>
                </c:pt>
                <c:pt idx="360">
                  <c:v>50</c:v>
                </c:pt>
                <c:pt idx="361">
                  <c:v>50</c:v>
                </c:pt>
                <c:pt idx="362">
                  <c:v>50</c:v>
                </c:pt>
                <c:pt idx="363">
                  <c:v>50</c:v>
                </c:pt>
                <c:pt idx="364">
                  <c:v>50</c:v>
                </c:pt>
                <c:pt idx="365">
                  <c:v>50</c:v>
                </c:pt>
                <c:pt idx="366">
                  <c:v>50</c:v>
                </c:pt>
                <c:pt idx="367">
                  <c:v>50</c:v>
                </c:pt>
                <c:pt idx="368">
                  <c:v>50</c:v>
                </c:pt>
                <c:pt idx="369">
                  <c:v>50</c:v>
                </c:pt>
                <c:pt idx="370">
                  <c:v>50</c:v>
                </c:pt>
                <c:pt idx="371">
                  <c:v>50</c:v>
                </c:pt>
                <c:pt idx="372">
                  <c:v>50</c:v>
                </c:pt>
                <c:pt idx="373">
                  <c:v>50</c:v>
                </c:pt>
                <c:pt idx="374">
                  <c:v>50</c:v>
                </c:pt>
                <c:pt idx="375">
                  <c:v>50</c:v>
                </c:pt>
                <c:pt idx="376">
                  <c:v>50</c:v>
                </c:pt>
                <c:pt idx="377">
                  <c:v>50</c:v>
                </c:pt>
                <c:pt idx="378">
                  <c:v>50</c:v>
                </c:pt>
                <c:pt idx="379">
                  <c:v>50</c:v>
                </c:pt>
                <c:pt idx="380">
                  <c:v>50</c:v>
                </c:pt>
                <c:pt idx="381">
                  <c:v>50</c:v>
                </c:pt>
                <c:pt idx="382">
                  <c:v>50</c:v>
                </c:pt>
                <c:pt idx="383">
                  <c:v>50</c:v>
                </c:pt>
                <c:pt idx="384">
                  <c:v>50</c:v>
                </c:pt>
                <c:pt idx="385">
                  <c:v>50</c:v>
                </c:pt>
                <c:pt idx="386">
                  <c:v>50</c:v>
                </c:pt>
                <c:pt idx="387">
                  <c:v>50</c:v>
                </c:pt>
                <c:pt idx="388">
                  <c:v>50</c:v>
                </c:pt>
                <c:pt idx="389">
                  <c:v>50</c:v>
                </c:pt>
                <c:pt idx="390">
                  <c:v>50</c:v>
                </c:pt>
                <c:pt idx="391">
                  <c:v>50</c:v>
                </c:pt>
                <c:pt idx="392">
                  <c:v>50</c:v>
                </c:pt>
                <c:pt idx="393">
                  <c:v>50</c:v>
                </c:pt>
                <c:pt idx="394">
                  <c:v>50</c:v>
                </c:pt>
                <c:pt idx="395">
                  <c:v>50</c:v>
                </c:pt>
                <c:pt idx="396">
                  <c:v>50</c:v>
                </c:pt>
                <c:pt idx="397">
                  <c:v>50</c:v>
                </c:pt>
                <c:pt idx="398">
                  <c:v>50</c:v>
                </c:pt>
                <c:pt idx="399">
                  <c:v>50</c:v>
                </c:pt>
                <c:pt idx="400">
                  <c:v>50</c:v>
                </c:pt>
                <c:pt idx="401">
                  <c:v>50</c:v>
                </c:pt>
                <c:pt idx="402">
                  <c:v>50</c:v>
                </c:pt>
                <c:pt idx="403">
                  <c:v>50</c:v>
                </c:pt>
                <c:pt idx="404">
                  <c:v>50</c:v>
                </c:pt>
                <c:pt idx="405">
                  <c:v>50</c:v>
                </c:pt>
                <c:pt idx="406">
                  <c:v>50</c:v>
                </c:pt>
                <c:pt idx="407">
                  <c:v>50</c:v>
                </c:pt>
                <c:pt idx="408">
                  <c:v>50</c:v>
                </c:pt>
                <c:pt idx="409">
                  <c:v>50</c:v>
                </c:pt>
                <c:pt idx="410">
                  <c:v>50</c:v>
                </c:pt>
                <c:pt idx="411">
                  <c:v>50</c:v>
                </c:pt>
                <c:pt idx="412">
                  <c:v>50</c:v>
                </c:pt>
                <c:pt idx="413">
                  <c:v>50</c:v>
                </c:pt>
                <c:pt idx="414">
                  <c:v>50</c:v>
                </c:pt>
                <c:pt idx="415">
                  <c:v>50</c:v>
                </c:pt>
                <c:pt idx="416">
                  <c:v>50</c:v>
                </c:pt>
                <c:pt idx="417">
                  <c:v>50</c:v>
                </c:pt>
                <c:pt idx="418">
                  <c:v>50</c:v>
                </c:pt>
                <c:pt idx="419">
                  <c:v>50</c:v>
                </c:pt>
                <c:pt idx="420">
                  <c:v>50</c:v>
                </c:pt>
                <c:pt idx="421">
                  <c:v>50</c:v>
                </c:pt>
                <c:pt idx="422">
                  <c:v>50</c:v>
                </c:pt>
                <c:pt idx="423">
                  <c:v>50</c:v>
                </c:pt>
                <c:pt idx="424">
                  <c:v>50</c:v>
                </c:pt>
                <c:pt idx="425">
                  <c:v>50</c:v>
                </c:pt>
                <c:pt idx="426">
                  <c:v>50</c:v>
                </c:pt>
                <c:pt idx="427">
                  <c:v>50</c:v>
                </c:pt>
                <c:pt idx="428">
                  <c:v>50</c:v>
                </c:pt>
                <c:pt idx="429">
                  <c:v>50</c:v>
                </c:pt>
                <c:pt idx="430">
                  <c:v>50</c:v>
                </c:pt>
                <c:pt idx="431">
                  <c:v>50</c:v>
                </c:pt>
                <c:pt idx="432">
                  <c:v>50</c:v>
                </c:pt>
                <c:pt idx="433">
                  <c:v>50</c:v>
                </c:pt>
                <c:pt idx="434">
                  <c:v>50</c:v>
                </c:pt>
                <c:pt idx="435">
                  <c:v>50</c:v>
                </c:pt>
                <c:pt idx="436">
                  <c:v>50</c:v>
                </c:pt>
                <c:pt idx="437">
                  <c:v>50</c:v>
                </c:pt>
                <c:pt idx="438">
                  <c:v>50</c:v>
                </c:pt>
                <c:pt idx="439">
                  <c:v>50</c:v>
                </c:pt>
                <c:pt idx="440">
                  <c:v>50</c:v>
                </c:pt>
                <c:pt idx="441">
                  <c:v>50</c:v>
                </c:pt>
                <c:pt idx="442">
                  <c:v>50</c:v>
                </c:pt>
                <c:pt idx="443">
                  <c:v>50</c:v>
                </c:pt>
                <c:pt idx="444">
                  <c:v>50</c:v>
                </c:pt>
                <c:pt idx="445">
                  <c:v>50</c:v>
                </c:pt>
                <c:pt idx="446">
                  <c:v>50</c:v>
                </c:pt>
                <c:pt idx="447">
                  <c:v>50</c:v>
                </c:pt>
                <c:pt idx="448">
                  <c:v>50</c:v>
                </c:pt>
                <c:pt idx="449">
                  <c:v>50</c:v>
                </c:pt>
                <c:pt idx="450">
                  <c:v>50</c:v>
                </c:pt>
                <c:pt idx="451">
                  <c:v>50</c:v>
                </c:pt>
                <c:pt idx="452">
                  <c:v>50</c:v>
                </c:pt>
                <c:pt idx="453">
                  <c:v>50</c:v>
                </c:pt>
                <c:pt idx="454">
                  <c:v>50</c:v>
                </c:pt>
                <c:pt idx="455">
                  <c:v>50</c:v>
                </c:pt>
                <c:pt idx="456">
                  <c:v>50</c:v>
                </c:pt>
                <c:pt idx="457">
                  <c:v>50</c:v>
                </c:pt>
                <c:pt idx="458">
                  <c:v>50</c:v>
                </c:pt>
                <c:pt idx="459">
                  <c:v>50</c:v>
                </c:pt>
                <c:pt idx="460">
                  <c:v>50</c:v>
                </c:pt>
                <c:pt idx="461">
                  <c:v>50</c:v>
                </c:pt>
                <c:pt idx="462">
                  <c:v>50</c:v>
                </c:pt>
                <c:pt idx="463">
                  <c:v>50</c:v>
                </c:pt>
                <c:pt idx="464">
                  <c:v>50</c:v>
                </c:pt>
                <c:pt idx="465">
                  <c:v>50</c:v>
                </c:pt>
                <c:pt idx="466">
                  <c:v>50</c:v>
                </c:pt>
                <c:pt idx="467">
                  <c:v>50</c:v>
                </c:pt>
                <c:pt idx="468">
                  <c:v>50</c:v>
                </c:pt>
                <c:pt idx="469">
                  <c:v>50</c:v>
                </c:pt>
                <c:pt idx="470">
                  <c:v>50</c:v>
                </c:pt>
                <c:pt idx="471">
                  <c:v>50</c:v>
                </c:pt>
                <c:pt idx="472">
                  <c:v>50</c:v>
                </c:pt>
                <c:pt idx="473">
                  <c:v>50</c:v>
                </c:pt>
                <c:pt idx="474">
                  <c:v>50</c:v>
                </c:pt>
                <c:pt idx="475">
                  <c:v>50</c:v>
                </c:pt>
                <c:pt idx="476">
                  <c:v>50</c:v>
                </c:pt>
                <c:pt idx="477">
                  <c:v>50</c:v>
                </c:pt>
                <c:pt idx="478">
                  <c:v>50</c:v>
                </c:pt>
                <c:pt idx="479">
                  <c:v>50</c:v>
                </c:pt>
                <c:pt idx="480">
                  <c:v>50</c:v>
                </c:pt>
                <c:pt idx="481">
                  <c:v>50</c:v>
                </c:pt>
                <c:pt idx="482">
                  <c:v>50</c:v>
                </c:pt>
                <c:pt idx="483">
                  <c:v>50</c:v>
                </c:pt>
                <c:pt idx="484">
                  <c:v>50</c:v>
                </c:pt>
                <c:pt idx="485">
                  <c:v>50</c:v>
                </c:pt>
                <c:pt idx="486">
                  <c:v>50</c:v>
                </c:pt>
                <c:pt idx="487">
                  <c:v>50</c:v>
                </c:pt>
                <c:pt idx="488">
                  <c:v>50</c:v>
                </c:pt>
                <c:pt idx="489">
                  <c:v>50</c:v>
                </c:pt>
                <c:pt idx="490">
                  <c:v>50</c:v>
                </c:pt>
                <c:pt idx="491">
                  <c:v>50</c:v>
                </c:pt>
                <c:pt idx="492">
                  <c:v>50</c:v>
                </c:pt>
                <c:pt idx="493">
                  <c:v>50</c:v>
                </c:pt>
                <c:pt idx="494">
                  <c:v>50</c:v>
                </c:pt>
                <c:pt idx="495">
                  <c:v>50</c:v>
                </c:pt>
                <c:pt idx="496">
                  <c:v>50</c:v>
                </c:pt>
                <c:pt idx="497">
                  <c:v>50</c:v>
                </c:pt>
                <c:pt idx="498">
                  <c:v>50</c:v>
                </c:pt>
                <c:pt idx="499">
                  <c:v>50</c:v>
                </c:pt>
                <c:pt idx="500">
                  <c:v>50</c:v>
                </c:pt>
                <c:pt idx="501">
                  <c:v>50</c:v>
                </c:pt>
                <c:pt idx="502">
                  <c:v>50</c:v>
                </c:pt>
                <c:pt idx="503">
                  <c:v>50</c:v>
                </c:pt>
                <c:pt idx="504">
                  <c:v>50</c:v>
                </c:pt>
                <c:pt idx="505">
                  <c:v>50</c:v>
                </c:pt>
                <c:pt idx="506">
                  <c:v>50</c:v>
                </c:pt>
                <c:pt idx="507">
                  <c:v>50</c:v>
                </c:pt>
                <c:pt idx="508">
                  <c:v>50</c:v>
                </c:pt>
                <c:pt idx="509">
                  <c:v>50</c:v>
                </c:pt>
                <c:pt idx="510">
                  <c:v>50</c:v>
                </c:pt>
                <c:pt idx="511">
                  <c:v>50</c:v>
                </c:pt>
                <c:pt idx="512">
                  <c:v>50</c:v>
                </c:pt>
                <c:pt idx="513">
                  <c:v>50</c:v>
                </c:pt>
                <c:pt idx="514">
                  <c:v>50</c:v>
                </c:pt>
                <c:pt idx="515">
                  <c:v>50</c:v>
                </c:pt>
                <c:pt idx="516">
                  <c:v>50</c:v>
                </c:pt>
                <c:pt idx="517">
                  <c:v>50</c:v>
                </c:pt>
                <c:pt idx="518">
                  <c:v>50</c:v>
                </c:pt>
                <c:pt idx="519">
                  <c:v>50</c:v>
                </c:pt>
                <c:pt idx="520">
                  <c:v>50</c:v>
                </c:pt>
                <c:pt idx="521">
                  <c:v>50</c:v>
                </c:pt>
                <c:pt idx="522">
                  <c:v>50</c:v>
                </c:pt>
                <c:pt idx="523">
                  <c:v>50</c:v>
                </c:pt>
                <c:pt idx="524">
                  <c:v>50</c:v>
                </c:pt>
                <c:pt idx="525">
                  <c:v>50</c:v>
                </c:pt>
                <c:pt idx="526">
                  <c:v>50</c:v>
                </c:pt>
                <c:pt idx="527">
                  <c:v>50</c:v>
                </c:pt>
                <c:pt idx="528">
                  <c:v>50</c:v>
                </c:pt>
                <c:pt idx="529">
                  <c:v>50</c:v>
                </c:pt>
                <c:pt idx="530">
                  <c:v>50</c:v>
                </c:pt>
                <c:pt idx="531">
                  <c:v>50</c:v>
                </c:pt>
                <c:pt idx="532">
                  <c:v>50</c:v>
                </c:pt>
                <c:pt idx="533">
                  <c:v>50</c:v>
                </c:pt>
                <c:pt idx="534">
                  <c:v>50</c:v>
                </c:pt>
                <c:pt idx="535">
                  <c:v>50</c:v>
                </c:pt>
                <c:pt idx="536">
                  <c:v>50</c:v>
                </c:pt>
                <c:pt idx="537">
                  <c:v>50</c:v>
                </c:pt>
                <c:pt idx="538">
                  <c:v>50</c:v>
                </c:pt>
                <c:pt idx="539">
                  <c:v>50</c:v>
                </c:pt>
                <c:pt idx="540">
                  <c:v>50</c:v>
                </c:pt>
                <c:pt idx="541">
                  <c:v>50</c:v>
                </c:pt>
                <c:pt idx="542">
                  <c:v>50</c:v>
                </c:pt>
                <c:pt idx="543">
                  <c:v>50</c:v>
                </c:pt>
                <c:pt idx="544">
                  <c:v>50</c:v>
                </c:pt>
                <c:pt idx="545">
                  <c:v>50</c:v>
                </c:pt>
                <c:pt idx="546">
                  <c:v>50</c:v>
                </c:pt>
                <c:pt idx="547">
                  <c:v>50</c:v>
                </c:pt>
                <c:pt idx="548">
                  <c:v>50</c:v>
                </c:pt>
                <c:pt idx="549">
                  <c:v>50</c:v>
                </c:pt>
                <c:pt idx="550">
                  <c:v>50</c:v>
                </c:pt>
                <c:pt idx="551">
                  <c:v>50</c:v>
                </c:pt>
                <c:pt idx="552">
                  <c:v>50</c:v>
                </c:pt>
                <c:pt idx="553">
                  <c:v>50</c:v>
                </c:pt>
                <c:pt idx="554">
                  <c:v>50</c:v>
                </c:pt>
                <c:pt idx="555">
                  <c:v>50</c:v>
                </c:pt>
                <c:pt idx="556">
                  <c:v>50</c:v>
                </c:pt>
                <c:pt idx="557">
                  <c:v>50</c:v>
                </c:pt>
                <c:pt idx="558">
                  <c:v>50</c:v>
                </c:pt>
                <c:pt idx="559">
                  <c:v>50</c:v>
                </c:pt>
                <c:pt idx="560">
                  <c:v>50</c:v>
                </c:pt>
                <c:pt idx="561">
                  <c:v>50</c:v>
                </c:pt>
                <c:pt idx="562">
                  <c:v>50</c:v>
                </c:pt>
                <c:pt idx="563">
                  <c:v>50</c:v>
                </c:pt>
                <c:pt idx="564">
                  <c:v>50</c:v>
                </c:pt>
                <c:pt idx="565">
                  <c:v>50</c:v>
                </c:pt>
                <c:pt idx="566">
                  <c:v>50</c:v>
                </c:pt>
                <c:pt idx="567">
                  <c:v>50</c:v>
                </c:pt>
                <c:pt idx="568">
                  <c:v>50</c:v>
                </c:pt>
                <c:pt idx="569">
                  <c:v>50</c:v>
                </c:pt>
                <c:pt idx="570">
                  <c:v>50</c:v>
                </c:pt>
                <c:pt idx="571">
                  <c:v>50</c:v>
                </c:pt>
                <c:pt idx="572">
                  <c:v>50</c:v>
                </c:pt>
                <c:pt idx="573">
                  <c:v>50</c:v>
                </c:pt>
                <c:pt idx="574">
                  <c:v>50</c:v>
                </c:pt>
                <c:pt idx="575">
                  <c:v>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D86-45D8-8F3D-FDA785E45F50}"/>
            </c:ext>
          </c:extLst>
        </c:ser>
        <c:ser>
          <c:idx val="3"/>
          <c:order val="3"/>
          <c:tx>
            <c:strRef>
              <c:f>'SA Trafic rnmca Fond poim'!$F$1</c:f>
              <c:strCache>
                <c:ptCount val="1"/>
                <c:pt idx="0">
                  <c:v>WHO
AQG level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'SA Trafic rnmca Fond poim'!$F$2:$F$578</c:f>
              <c:numCache>
                <c:formatCode>General</c:formatCode>
                <c:ptCount val="577"/>
                <c:pt idx="0">
                  <c:v>45</c:v>
                </c:pt>
                <c:pt idx="1">
                  <c:v>45</c:v>
                </c:pt>
                <c:pt idx="2">
                  <c:v>45</c:v>
                </c:pt>
                <c:pt idx="3">
                  <c:v>45</c:v>
                </c:pt>
                <c:pt idx="4">
                  <c:v>45</c:v>
                </c:pt>
                <c:pt idx="5">
                  <c:v>45</c:v>
                </c:pt>
                <c:pt idx="6">
                  <c:v>45</c:v>
                </c:pt>
                <c:pt idx="7">
                  <c:v>45</c:v>
                </c:pt>
                <c:pt idx="8">
                  <c:v>45</c:v>
                </c:pt>
                <c:pt idx="9">
                  <c:v>45</c:v>
                </c:pt>
                <c:pt idx="10">
                  <c:v>45</c:v>
                </c:pt>
                <c:pt idx="11">
                  <c:v>45</c:v>
                </c:pt>
                <c:pt idx="12">
                  <c:v>45</c:v>
                </c:pt>
                <c:pt idx="13">
                  <c:v>45</c:v>
                </c:pt>
                <c:pt idx="14">
                  <c:v>45</c:v>
                </c:pt>
                <c:pt idx="15">
                  <c:v>45</c:v>
                </c:pt>
                <c:pt idx="16">
                  <c:v>45</c:v>
                </c:pt>
                <c:pt idx="17">
                  <c:v>45</c:v>
                </c:pt>
                <c:pt idx="18">
                  <c:v>45</c:v>
                </c:pt>
                <c:pt idx="19">
                  <c:v>45</c:v>
                </c:pt>
                <c:pt idx="20">
                  <c:v>45</c:v>
                </c:pt>
                <c:pt idx="21">
                  <c:v>45</c:v>
                </c:pt>
                <c:pt idx="22">
                  <c:v>45</c:v>
                </c:pt>
                <c:pt idx="23">
                  <c:v>45</c:v>
                </c:pt>
                <c:pt idx="24">
                  <c:v>45</c:v>
                </c:pt>
                <c:pt idx="25">
                  <c:v>45</c:v>
                </c:pt>
                <c:pt idx="26">
                  <c:v>45</c:v>
                </c:pt>
                <c:pt idx="27">
                  <c:v>45</c:v>
                </c:pt>
                <c:pt idx="28">
                  <c:v>45</c:v>
                </c:pt>
                <c:pt idx="29">
                  <c:v>45</c:v>
                </c:pt>
                <c:pt idx="30">
                  <c:v>45</c:v>
                </c:pt>
                <c:pt idx="31">
                  <c:v>45</c:v>
                </c:pt>
                <c:pt idx="32">
                  <c:v>45</c:v>
                </c:pt>
                <c:pt idx="33">
                  <c:v>45</c:v>
                </c:pt>
                <c:pt idx="34">
                  <c:v>45</c:v>
                </c:pt>
                <c:pt idx="35">
                  <c:v>45</c:v>
                </c:pt>
                <c:pt idx="36">
                  <c:v>45</c:v>
                </c:pt>
                <c:pt idx="37">
                  <c:v>45</c:v>
                </c:pt>
                <c:pt idx="38">
                  <c:v>45</c:v>
                </c:pt>
                <c:pt idx="39">
                  <c:v>45</c:v>
                </c:pt>
                <c:pt idx="40">
                  <c:v>45</c:v>
                </c:pt>
                <c:pt idx="41">
                  <c:v>45</c:v>
                </c:pt>
                <c:pt idx="42">
                  <c:v>45</c:v>
                </c:pt>
                <c:pt idx="43">
                  <c:v>45</c:v>
                </c:pt>
                <c:pt idx="44">
                  <c:v>45</c:v>
                </c:pt>
                <c:pt idx="45">
                  <c:v>45</c:v>
                </c:pt>
                <c:pt idx="46">
                  <c:v>45</c:v>
                </c:pt>
                <c:pt idx="47">
                  <c:v>45</c:v>
                </c:pt>
                <c:pt idx="48">
                  <c:v>45</c:v>
                </c:pt>
                <c:pt idx="49">
                  <c:v>45</c:v>
                </c:pt>
                <c:pt idx="50">
                  <c:v>45</c:v>
                </c:pt>
                <c:pt idx="51">
                  <c:v>45</c:v>
                </c:pt>
                <c:pt idx="52">
                  <c:v>45</c:v>
                </c:pt>
                <c:pt idx="53">
                  <c:v>45</c:v>
                </c:pt>
                <c:pt idx="54">
                  <c:v>45</c:v>
                </c:pt>
                <c:pt idx="55">
                  <c:v>45</c:v>
                </c:pt>
                <c:pt idx="56">
                  <c:v>45</c:v>
                </c:pt>
                <c:pt idx="57">
                  <c:v>45</c:v>
                </c:pt>
                <c:pt idx="58">
                  <c:v>45</c:v>
                </c:pt>
                <c:pt idx="59">
                  <c:v>45</c:v>
                </c:pt>
                <c:pt idx="60">
                  <c:v>45</c:v>
                </c:pt>
                <c:pt idx="61">
                  <c:v>45</c:v>
                </c:pt>
                <c:pt idx="62">
                  <c:v>45</c:v>
                </c:pt>
                <c:pt idx="63">
                  <c:v>45</c:v>
                </c:pt>
                <c:pt idx="64">
                  <c:v>45</c:v>
                </c:pt>
                <c:pt idx="65">
                  <c:v>45</c:v>
                </c:pt>
                <c:pt idx="66">
                  <c:v>45</c:v>
                </c:pt>
                <c:pt idx="67">
                  <c:v>45</c:v>
                </c:pt>
                <c:pt idx="68">
                  <c:v>45</c:v>
                </c:pt>
                <c:pt idx="69">
                  <c:v>45</c:v>
                </c:pt>
                <c:pt idx="70">
                  <c:v>45</c:v>
                </c:pt>
                <c:pt idx="71">
                  <c:v>45</c:v>
                </c:pt>
                <c:pt idx="72">
                  <c:v>45</c:v>
                </c:pt>
                <c:pt idx="73">
                  <c:v>45</c:v>
                </c:pt>
                <c:pt idx="74">
                  <c:v>45</c:v>
                </c:pt>
                <c:pt idx="75">
                  <c:v>45</c:v>
                </c:pt>
                <c:pt idx="76">
                  <c:v>45</c:v>
                </c:pt>
                <c:pt idx="77">
                  <c:v>45</c:v>
                </c:pt>
                <c:pt idx="78">
                  <c:v>45</c:v>
                </c:pt>
                <c:pt idx="79">
                  <c:v>45</c:v>
                </c:pt>
                <c:pt idx="80">
                  <c:v>45</c:v>
                </c:pt>
                <c:pt idx="81">
                  <c:v>45</c:v>
                </c:pt>
                <c:pt idx="82">
                  <c:v>45</c:v>
                </c:pt>
                <c:pt idx="83">
                  <c:v>45</c:v>
                </c:pt>
                <c:pt idx="84">
                  <c:v>45</c:v>
                </c:pt>
                <c:pt idx="85">
                  <c:v>45</c:v>
                </c:pt>
                <c:pt idx="86">
                  <c:v>45</c:v>
                </c:pt>
                <c:pt idx="87">
                  <c:v>45</c:v>
                </c:pt>
                <c:pt idx="88">
                  <c:v>45</c:v>
                </c:pt>
                <c:pt idx="89">
                  <c:v>45</c:v>
                </c:pt>
                <c:pt idx="90">
                  <c:v>45</c:v>
                </c:pt>
                <c:pt idx="91">
                  <c:v>45</c:v>
                </c:pt>
                <c:pt idx="92">
                  <c:v>45</c:v>
                </c:pt>
                <c:pt idx="93">
                  <c:v>45</c:v>
                </c:pt>
                <c:pt idx="94">
                  <c:v>45</c:v>
                </c:pt>
                <c:pt idx="95">
                  <c:v>45</c:v>
                </c:pt>
                <c:pt idx="96">
                  <c:v>45</c:v>
                </c:pt>
                <c:pt idx="97">
                  <c:v>45</c:v>
                </c:pt>
                <c:pt idx="98">
                  <c:v>45</c:v>
                </c:pt>
                <c:pt idx="99">
                  <c:v>45</c:v>
                </c:pt>
                <c:pt idx="100">
                  <c:v>45</c:v>
                </c:pt>
                <c:pt idx="101">
                  <c:v>45</c:v>
                </c:pt>
                <c:pt idx="102">
                  <c:v>45</c:v>
                </c:pt>
                <c:pt idx="103">
                  <c:v>45</c:v>
                </c:pt>
                <c:pt idx="104">
                  <c:v>45</c:v>
                </c:pt>
                <c:pt idx="105">
                  <c:v>45</c:v>
                </c:pt>
                <c:pt idx="106">
                  <c:v>45</c:v>
                </c:pt>
                <c:pt idx="107">
                  <c:v>45</c:v>
                </c:pt>
                <c:pt idx="108">
                  <c:v>45</c:v>
                </c:pt>
                <c:pt idx="109">
                  <c:v>45</c:v>
                </c:pt>
                <c:pt idx="110">
                  <c:v>45</c:v>
                </c:pt>
                <c:pt idx="111">
                  <c:v>45</c:v>
                </c:pt>
                <c:pt idx="112">
                  <c:v>45</c:v>
                </c:pt>
                <c:pt idx="113">
                  <c:v>45</c:v>
                </c:pt>
                <c:pt idx="114">
                  <c:v>45</c:v>
                </c:pt>
                <c:pt idx="115">
                  <c:v>45</c:v>
                </c:pt>
                <c:pt idx="116">
                  <c:v>45</c:v>
                </c:pt>
                <c:pt idx="117">
                  <c:v>45</c:v>
                </c:pt>
                <c:pt idx="118">
                  <c:v>45</c:v>
                </c:pt>
                <c:pt idx="119">
                  <c:v>45</c:v>
                </c:pt>
                <c:pt idx="120">
                  <c:v>45</c:v>
                </c:pt>
                <c:pt idx="121">
                  <c:v>45</c:v>
                </c:pt>
                <c:pt idx="122">
                  <c:v>45</c:v>
                </c:pt>
                <c:pt idx="123">
                  <c:v>45</c:v>
                </c:pt>
                <c:pt idx="124">
                  <c:v>45</c:v>
                </c:pt>
                <c:pt idx="125">
                  <c:v>45</c:v>
                </c:pt>
                <c:pt idx="126">
                  <c:v>45</c:v>
                </c:pt>
                <c:pt idx="127">
                  <c:v>45</c:v>
                </c:pt>
                <c:pt idx="128">
                  <c:v>45</c:v>
                </c:pt>
                <c:pt idx="129">
                  <c:v>45</c:v>
                </c:pt>
                <c:pt idx="130">
                  <c:v>45</c:v>
                </c:pt>
                <c:pt idx="131">
                  <c:v>45</c:v>
                </c:pt>
                <c:pt idx="132">
                  <c:v>45</c:v>
                </c:pt>
                <c:pt idx="133">
                  <c:v>45</c:v>
                </c:pt>
                <c:pt idx="134">
                  <c:v>45</c:v>
                </c:pt>
                <c:pt idx="135">
                  <c:v>45</c:v>
                </c:pt>
                <c:pt idx="136">
                  <c:v>45</c:v>
                </c:pt>
                <c:pt idx="137">
                  <c:v>45</c:v>
                </c:pt>
                <c:pt idx="138">
                  <c:v>45</c:v>
                </c:pt>
                <c:pt idx="139">
                  <c:v>45</c:v>
                </c:pt>
                <c:pt idx="140">
                  <c:v>45</c:v>
                </c:pt>
                <c:pt idx="141">
                  <c:v>45</c:v>
                </c:pt>
                <c:pt idx="142">
                  <c:v>45</c:v>
                </c:pt>
                <c:pt idx="143">
                  <c:v>45</c:v>
                </c:pt>
                <c:pt idx="144">
                  <c:v>45</c:v>
                </c:pt>
                <c:pt idx="145">
                  <c:v>45</c:v>
                </c:pt>
                <c:pt idx="146">
                  <c:v>45</c:v>
                </c:pt>
                <c:pt idx="147">
                  <c:v>45</c:v>
                </c:pt>
                <c:pt idx="148">
                  <c:v>45</c:v>
                </c:pt>
                <c:pt idx="149">
                  <c:v>45</c:v>
                </c:pt>
                <c:pt idx="150">
                  <c:v>45</c:v>
                </c:pt>
                <c:pt idx="151">
                  <c:v>45</c:v>
                </c:pt>
                <c:pt idx="152">
                  <c:v>45</c:v>
                </c:pt>
                <c:pt idx="153">
                  <c:v>45</c:v>
                </c:pt>
                <c:pt idx="154">
                  <c:v>45</c:v>
                </c:pt>
                <c:pt idx="155">
                  <c:v>45</c:v>
                </c:pt>
                <c:pt idx="156">
                  <c:v>45</c:v>
                </c:pt>
                <c:pt idx="157">
                  <c:v>45</c:v>
                </c:pt>
                <c:pt idx="158">
                  <c:v>45</c:v>
                </c:pt>
                <c:pt idx="159">
                  <c:v>45</c:v>
                </c:pt>
                <c:pt idx="160">
                  <c:v>45</c:v>
                </c:pt>
                <c:pt idx="161">
                  <c:v>45</c:v>
                </c:pt>
                <c:pt idx="162">
                  <c:v>45</c:v>
                </c:pt>
                <c:pt idx="163">
                  <c:v>45</c:v>
                </c:pt>
                <c:pt idx="164">
                  <c:v>45</c:v>
                </c:pt>
                <c:pt idx="165">
                  <c:v>45</c:v>
                </c:pt>
                <c:pt idx="166">
                  <c:v>45</c:v>
                </c:pt>
                <c:pt idx="167">
                  <c:v>45</c:v>
                </c:pt>
                <c:pt idx="168">
                  <c:v>45</c:v>
                </c:pt>
                <c:pt idx="169">
                  <c:v>45</c:v>
                </c:pt>
                <c:pt idx="170">
                  <c:v>45</c:v>
                </c:pt>
                <c:pt idx="171">
                  <c:v>45</c:v>
                </c:pt>
                <c:pt idx="172">
                  <c:v>45</c:v>
                </c:pt>
                <c:pt idx="173">
                  <c:v>45</c:v>
                </c:pt>
                <c:pt idx="174">
                  <c:v>45</c:v>
                </c:pt>
                <c:pt idx="175">
                  <c:v>45</c:v>
                </c:pt>
                <c:pt idx="176">
                  <c:v>45</c:v>
                </c:pt>
                <c:pt idx="177">
                  <c:v>45</c:v>
                </c:pt>
                <c:pt idx="178">
                  <c:v>45</c:v>
                </c:pt>
                <c:pt idx="179">
                  <c:v>45</c:v>
                </c:pt>
                <c:pt idx="180">
                  <c:v>45</c:v>
                </c:pt>
                <c:pt idx="181">
                  <c:v>45</c:v>
                </c:pt>
                <c:pt idx="182">
                  <c:v>45</c:v>
                </c:pt>
                <c:pt idx="183">
                  <c:v>45</c:v>
                </c:pt>
                <c:pt idx="184">
                  <c:v>45</c:v>
                </c:pt>
                <c:pt idx="185">
                  <c:v>45</c:v>
                </c:pt>
                <c:pt idx="186">
                  <c:v>45</c:v>
                </c:pt>
                <c:pt idx="187">
                  <c:v>45</c:v>
                </c:pt>
                <c:pt idx="188">
                  <c:v>45</c:v>
                </c:pt>
                <c:pt idx="189">
                  <c:v>45</c:v>
                </c:pt>
                <c:pt idx="190">
                  <c:v>45</c:v>
                </c:pt>
                <c:pt idx="191">
                  <c:v>45</c:v>
                </c:pt>
                <c:pt idx="192">
                  <c:v>45</c:v>
                </c:pt>
                <c:pt idx="193">
                  <c:v>45</c:v>
                </c:pt>
                <c:pt idx="194">
                  <c:v>45</c:v>
                </c:pt>
                <c:pt idx="195">
                  <c:v>45</c:v>
                </c:pt>
                <c:pt idx="196">
                  <c:v>45</c:v>
                </c:pt>
                <c:pt idx="197">
                  <c:v>45</c:v>
                </c:pt>
                <c:pt idx="198">
                  <c:v>45</c:v>
                </c:pt>
                <c:pt idx="199">
                  <c:v>45</c:v>
                </c:pt>
                <c:pt idx="200">
                  <c:v>45</c:v>
                </c:pt>
                <c:pt idx="201">
                  <c:v>45</c:v>
                </c:pt>
                <c:pt idx="202">
                  <c:v>45</c:v>
                </c:pt>
                <c:pt idx="203">
                  <c:v>45</c:v>
                </c:pt>
                <c:pt idx="204">
                  <c:v>45</c:v>
                </c:pt>
                <c:pt idx="205">
                  <c:v>45</c:v>
                </c:pt>
                <c:pt idx="206">
                  <c:v>45</c:v>
                </c:pt>
                <c:pt idx="207">
                  <c:v>45</c:v>
                </c:pt>
                <c:pt idx="208">
                  <c:v>45</c:v>
                </c:pt>
                <c:pt idx="209">
                  <c:v>45</c:v>
                </c:pt>
                <c:pt idx="210">
                  <c:v>45</c:v>
                </c:pt>
                <c:pt idx="211">
                  <c:v>45</c:v>
                </c:pt>
                <c:pt idx="212">
                  <c:v>45</c:v>
                </c:pt>
                <c:pt idx="213">
                  <c:v>45</c:v>
                </c:pt>
                <c:pt idx="214">
                  <c:v>45</c:v>
                </c:pt>
                <c:pt idx="215">
                  <c:v>45</c:v>
                </c:pt>
                <c:pt idx="216">
                  <c:v>45</c:v>
                </c:pt>
                <c:pt idx="217">
                  <c:v>45</c:v>
                </c:pt>
                <c:pt idx="218">
                  <c:v>45</c:v>
                </c:pt>
                <c:pt idx="219">
                  <c:v>45</c:v>
                </c:pt>
                <c:pt idx="220">
                  <c:v>45</c:v>
                </c:pt>
                <c:pt idx="221">
                  <c:v>45</c:v>
                </c:pt>
                <c:pt idx="222">
                  <c:v>45</c:v>
                </c:pt>
                <c:pt idx="223">
                  <c:v>45</c:v>
                </c:pt>
                <c:pt idx="224">
                  <c:v>45</c:v>
                </c:pt>
                <c:pt idx="225">
                  <c:v>45</c:v>
                </c:pt>
                <c:pt idx="226">
                  <c:v>45</c:v>
                </c:pt>
                <c:pt idx="227">
                  <c:v>45</c:v>
                </c:pt>
                <c:pt idx="228">
                  <c:v>45</c:v>
                </c:pt>
                <c:pt idx="229">
                  <c:v>45</c:v>
                </c:pt>
                <c:pt idx="230">
                  <c:v>45</c:v>
                </c:pt>
                <c:pt idx="231">
                  <c:v>45</c:v>
                </c:pt>
                <c:pt idx="232">
                  <c:v>45</c:v>
                </c:pt>
                <c:pt idx="233">
                  <c:v>45</c:v>
                </c:pt>
                <c:pt idx="234">
                  <c:v>45</c:v>
                </c:pt>
                <c:pt idx="235">
                  <c:v>45</c:v>
                </c:pt>
                <c:pt idx="236">
                  <c:v>45</c:v>
                </c:pt>
                <c:pt idx="237">
                  <c:v>45</c:v>
                </c:pt>
                <c:pt idx="238">
                  <c:v>45</c:v>
                </c:pt>
                <c:pt idx="239">
                  <c:v>45</c:v>
                </c:pt>
                <c:pt idx="240">
                  <c:v>45</c:v>
                </c:pt>
                <c:pt idx="241">
                  <c:v>45</c:v>
                </c:pt>
                <c:pt idx="242">
                  <c:v>45</c:v>
                </c:pt>
                <c:pt idx="243">
                  <c:v>45</c:v>
                </c:pt>
                <c:pt idx="244">
                  <c:v>45</c:v>
                </c:pt>
                <c:pt idx="245">
                  <c:v>45</c:v>
                </c:pt>
                <c:pt idx="246">
                  <c:v>45</c:v>
                </c:pt>
                <c:pt idx="247">
                  <c:v>45</c:v>
                </c:pt>
                <c:pt idx="248">
                  <c:v>45</c:v>
                </c:pt>
                <c:pt idx="249">
                  <c:v>45</c:v>
                </c:pt>
                <c:pt idx="250">
                  <c:v>45</c:v>
                </c:pt>
                <c:pt idx="251">
                  <c:v>45</c:v>
                </c:pt>
                <c:pt idx="252">
                  <c:v>45</c:v>
                </c:pt>
                <c:pt idx="253">
                  <c:v>45</c:v>
                </c:pt>
                <c:pt idx="254">
                  <c:v>45</c:v>
                </c:pt>
                <c:pt idx="255">
                  <c:v>45</c:v>
                </c:pt>
                <c:pt idx="256">
                  <c:v>45</c:v>
                </c:pt>
                <c:pt idx="257">
                  <c:v>45</c:v>
                </c:pt>
                <c:pt idx="258">
                  <c:v>45</c:v>
                </c:pt>
                <c:pt idx="259">
                  <c:v>45</c:v>
                </c:pt>
                <c:pt idx="260">
                  <c:v>45</c:v>
                </c:pt>
                <c:pt idx="261">
                  <c:v>45</c:v>
                </c:pt>
                <c:pt idx="262">
                  <c:v>45</c:v>
                </c:pt>
                <c:pt idx="263">
                  <c:v>45</c:v>
                </c:pt>
                <c:pt idx="264">
                  <c:v>45</c:v>
                </c:pt>
                <c:pt idx="265">
                  <c:v>45</c:v>
                </c:pt>
                <c:pt idx="266">
                  <c:v>45</c:v>
                </c:pt>
                <c:pt idx="267">
                  <c:v>45</c:v>
                </c:pt>
                <c:pt idx="268">
                  <c:v>45</c:v>
                </c:pt>
                <c:pt idx="269">
                  <c:v>45</c:v>
                </c:pt>
                <c:pt idx="270">
                  <c:v>45</c:v>
                </c:pt>
                <c:pt idx="271">
                  <c:v>45</c:v>
                </c:pt>
                <c:pt idx="272">
                  <c:v>45</c:v>
                </c:pt>
                <c:pt idx="273">
                  <c:v>45</c:v>
                </c:pt>
                <c:pt idx="274">
                  <c:v>45</c:v>
                </c:pt>
                <c:pt idx="275">
                  <c:v>45</c:v>
                </c:pt>
                <c:pt idx="276">
                  <c:v>45</c:v>
                </c:pt>
                <c:pt idx="277">
                  <c:v>45</c:v>
                </c:pt>
                <c:pt idx="278">
                  <c:v>45</c:v>
                </c:pt>
                <c:pt idx="279">
                  <c:v>45</c:v>
                </c:pt>
                <c:pt idx="280">
                  <c:v>45</c:v>
                </c:pt>
                <c:pt idx="281">
                  <c:v>45</c:v>
                </c:pt>
                <c:pt idx="282">
                  <c:v>45</c:v>
                </c:pt>
                <c:pt idx="283">
                  <c:v>45</c:v>
                </c:pt>
                <c:pt idx="284">
                  <c:v>45</c:v>
                </c:pt>
                <c:pt idx="285">
                  <c:v>45</c:v>
                </c:pt>
                <c:pt idx="286">
                  <c:v>45</c:v>
                </c:pt>
                <c:pt idx="287">
                  <c:v>45</c:v>
                </c:pt>
                <c:pt idx="288">
                  <c:v>45</c:v>
                </c:pt>
                <c:pt idx="289">
                  <c:v>45</c:v>
                </c:pt>
                <c:pt idx="290">
                  <c:v>45</c:v>
                </c:pt>
                <c:pt idx="291">
                  <c:v>45</c:v>
                </c:pt>
                <c:pt idx="292">
                  <c:v>45</c:v>
                </c:pt>
                <c:pt idx="293">
                  <c:v>45</c:v>
                </c:pt>
                <c:pt idx="294">
                  <c:v>45</c:v>
                </c:pt>
                <c:pt idx="295">
                  <c:v>45</c:v>
                </c:pt>
                <c:pt idx="296">
                  <c:v>45</c:v>
                </c:pt>
                <c:pt idx="297">
                  <c:v>45</c:v>
                </c:pt>
                <c:pt idx="298">
                  <c:v>45</c:v>
                </c:pt>
                <c:pt idx="299">
                  <c:v>45</c:v>
                </c:pt>
                <c:pt idx="300">
                  <c:v>45</c:v>
                </c:pt>
                <c:pt idx="301">
                  <c:v>45</c:v>
                </c:pt>
                <c:pt idx="302">
                  <c:v>45</c:v>
                </c:pt>
                <c:pt idx="303">
                  <c:v>45</c:v>
                </c:pt>
                <c:pt idx="304">
                  <c:v>45</c:v>
                </c:pt>
                <c:pt idx="305">
                  <c:v>45</c:v>
                </c:pt>
                <c:pt idx="306">
                  <c:v>45</c:v>
                </c:pt>
                <c:pt idx="307">
                  <c:v>45</c:v>
                </c:pt>
                <c:pt idx="308">
                  <c:v>45</c:v>
                </c:pt>
                <c:pt idx="309">
                  <c:v>45</c:v>
                </c:pt>
                <c:pt idx="310">
                  <c:v>45</c:v>
                </c:pt>
                <c:pt idx="311">
                  <c:v>45</c:v>
                </c:pt>
                <c:pt idx="312">
                  <c:v>45</c:v>
                </c:pt>
                <c:pt idx="313">
                  <c:v>45</c:v>
                </c:pt>
                <c:pt idx="314">
                  <c:v>45</c:v>
                </c:pt>
                <c:pt idx="315">
                  <c:v>45</c:v>
                </c:pt>
                <c:pt idx="316">
                  <c:v>45</c:v>
                </c:pt>
                <c:pt idx="317">
                  <c:v>45</c:v>
                </c:pt>
                <c:pt idx="318">
                  <c:v>45</c:v>
                </c:pt>
                <c:pt idx="319">
                  <c:v>45</c:v>
                </c:pt>
                <c:pt idx="320">
                  <c:v>45</c:v>
                </c:pt>
                <c:pt idx="321">
                  <c:v>45</c:v>
                </c:pt>
                <c:pt idx="322">
                  <c:v>45</c:v>
                </c:pt>
                <c:pt idx="323">
                  <c:v>45</c:v>
                </c:pt>
                <c:pt idx="324">
                  <c:v>45</c:v>
                </c:pt>
                <c:pt idx="325">
                  <c:v>45</c:v>
                </c:pt>
                <c:pt idx="326">
                  <c:v>45</c:v>
                </c:pt>
                <c:pt idx="327">
                  <c:v>45</c:v>
                </c:pt>
                <c:pt idx="328">
                  <c:v>45</c:v>
                </c:pt>
                <c:pt idx="329">
                  <c:v>45</c:v>
                </c:pt>
                <c:pt idx="330">
                  <c:v>45</c:v>
                </c:pt>
                <c:pt idx="331">
                  <c:v>45</c:v>
                </c:pt>
                <c:pt idx="332">
                  <c:v>45</c:v>
                </c:pt>
                <c:pt idx="333">
                  <c:v>45</c:v>
                </c:pt>
                <c:pt idx="334">
                  <c:v>45</c:v>
                </c:pt>
                <c:pt idx="335">
                  <c:v>45</c:v>
                </c:pt>
                <c:pt idx="336">
                  <c:v>45</c:v>
                </c:pt>
                <c:pt idx="337">
                  <c:v>45</c:v>
                </c:pt>
                <c:pt idx="338">
                  <c:v>45</c:v>
                </c:pt>
                <c:pt idx="339">
                  <c:v>45</c:v>
                </c:pt>
                <c:pt idx="340">
                  <c:v>45</c:v>
                </c:pt>
                <c:pt idx="341">
                  <c:v>45</c:v>
                </c:pt>
                <c:pt idx="342">
                  <c:v>45</c:v>
                </c:pt>
                <c:pt idx="343">
                  <c:v>45</c:v>
                </c:pt>
                <c:pt idx="344">
                  <c:v>45</c:v>
                </c:pt>
                <c:pt idx="345">
                  <c:v>45</c:v>
                </c:pt>
                <c:pt idx="346">
                  <c:v>45</c:v>
                </c:pt>
                <c:pt idx="347">
                  <c:v>45</c:v>
                </c:pt>
                <c:pt idx="348">
                  <c:v>45</c:v>
                </c:pt>
                <c:pt idx="349">
                  <c:v>45</c:v>
                </c:pt>
                <c:pt idx="350">
                  <c:v>45</c:v>
                </c:pt>
                <c:pt idx="351">
                  <c:v>45</c:v>
                </c:pt>
                <c:pt idx="352">
                  <c:v>45</c:v>
                </c:pt>
                <c:pt idx="353">
                  <c:v>45</c:v>
                </c:pt>
                <c:pt idx="354">
                  <c:v>45</c:v>
                </c:pt>
                <c:pt idx="355">
                  <c:v>45</c:v>
                </c:pt>
                <c:pt idx="356">
                  <c:v>45</c:v>
                </c:pt>
                <c:pt idx="357">
                  <c:v>45</c:v>
                </c:pt>
                <c:pt idx="358">
                  <c:v>45</c:v>
                </c:pt>
                <c:pt idx="359">
                  <c:v>45</c:v>
                </c:pt>
                <c:pt idx="360">
                  <c:v>45</c:v>
                </c:pt>
                <c:pt idx="361">
                  <c:v>45</c:v>
                </c:pt>
                <c:pt idx="362">
                  <c:v>45</c:v>
                </c:pt>
                <c:pt idx="363">
                  <c:v>45</c:v>
                </c:pt>
                <c:pt idx="364">
                  <c:v>45</c:v>
                </c:pt>
                <c:pt idx="365">
                  <c:v>45</c:v>
                </c:pt>
                <c:pt idx="366">
                  <c:v>45</c:v>
                </c:pt>
                <c:pt idx="367">
                  <c:v>45</c:v>
                </c:pt>
                <c:pt idx="368">
                  <c:v>45</c:v>
                </c:pt>
                <c:pt idx="369">
                  <c:v>45</c:v>
                </c:pt>
                <c:pt idx="370">
                  <c:v>45</c:v>
                </c:pt>
                <c:pt idx="371">
                  <c:v>45</c:v>
                </c:pt>
                <c:pt idx="372">
                  <c:v>45</c:v>
                </c:pt>
                <c:pt idx="373">
                  <c:v>45</c:v>
                </c:pt>
                <c:pt idx="374">
                  <c:v>45</c:v>
                </c:pt>
                <c:pt idx="375">
                  <c:v>45</c:v>
                </c:pt>
                <c:pt idx="376">
                  <c:v>45</c:v>
                </c:pt>
                <c:pt idx="377">
                  <c:v>45</c:v>
                </c:pt>
                <c:pt idx="378">
                  <c:v>45</c:v>
                </c:pt>
                <c:pt idx="379">
                  <c:v>45</c:v>
                </c:pt>
                <c:pt idx="380">
                  <c:v>45</c:v>
                </c:pt>
                <c:pt idx="381">
                  <c:v>45</c:v>
                </c:pt>
                <c:pt idx="382">
                  <c:v>45</c:v>
                </c:pt>
                <c:pt idx="383">
                  <c:v>45</c:v>
                </c:pt>
                <c:pt idx="384">
                  <c:v>45</c:v>
                </c:pt>
                <c:pt idx="385">
                  <c:v>45</c:v>
                </c:pt>
                <c:pt idx="386">
                  <c:v>45</c:v>
                </c:pt>
                <c:pt idx="387">
                  <c:v>45</c:v>
                </c:pt>
                <c:pt idx="388">
                  <c:v>45</c:v>
                </c:pt>
                <c:pt idx="389">
                  <c:v>45</c:v>
                </c:pt>
                <c:pt idx="390">
                  <c:v>45</c:v>
                </c:pt>
                <c:pt idx="391">
                  <c:v>45</c:v>
                </c:pt>
                <c:pt idx="392">
                  <c:v>45</c:v>
                </c:pt>
                <c:pt idx="393">
                  <c:v>45</c:v>
                </c:pt>
                <c:pt idx="394">
                  <c:v>45</c:v>
                </c:pt>
                <c:pt idx="395">
                  <c:v>45</c:v>
                </c:pt>
                <c:pt idx="396">
                  <c:v>45</c:v>
                </c:pt>
                <c:pt idx="397">
                  <c:v>45</c:v>
                </c:pt>
                <c:pt idx="398">
                  <c:v>45</c:v>
                </c:pt>
                <c:pt idx="399">
                  <c:v>45</c:v>
                </c:pt>
                <c:pt idx="400">
                  <c:v>45</c:v>
                </c:pt>
                <c:pt idx="401">
                  <c:v>45</c:v>
                </c:pt>
                <c:pt idx="402">
                  <c:v>45</c:v>
                </c:pt>
                <c:pt idx="403">
                  <c:v>45</c:v>
                </c:pt>
                <c:pt idx="404">
                  <c:v>45</c:v>
                </c:pt>
                <c:pt idx="405">
                  <c:v>45</c:v>
                </c:pt>
                <c:pt idx="406">
                  <c:v>45</c:v>
                </c:pt>
                <c:pt idx="407">
                  <c:v>45</c:v>
                </c:pt>
                <c:pt idx="408">
                  <c:v>45</c:v>
                </c:pt>
                <c:pt idx="409">
                  <c:v>45</c:v>
                </c:pt>
                <c:pt idx="410">
                  <c:v>45</c:v>
                </c:pt>
                <c:pt idx="411">
                  <c:v>45</c:v>
                </c:pt>
                <c:pt idx="412">
                  <c:v>45</c:v>
                </c:pt>
                <c:pt idx="413">
                  <c:v>45</c:v>
                </c:pt>
                <c:pt idx="414">
                  <c:v>45</c:v>
                </c:pt>
                <c:pt idx="415">
                  <c:v>45</c:v>
                </c:pt>
                <c:pt idx="416">
                  <c:v>45</c:v>
                </c:pt>
                <c:pt idx="417">
                  <c:v>45</c:v>
                </c:pt>
                <c:pt idx="418">
                  <c:v>45</c:v>
                </c:pt>
                <c:pt idx="419">
                  <c:v>45</c:v>
                </c:pt>
                <c:pt idx="420">
                  <c:v>45</c:v>
                </c:pt>
                <c:pt idx="421">
                  <c:v>45</c:v>
                </c:pt>
                <c:pt idx="422">
                  <c:v>45</c:v>
                </c:pt>
                <c:pt idx="423">
                  <c:v>45</c:v>
                </c:pt>
                <c:pt idx="424">
                  <c:v>45</c:v>
                </c:pt>
                <c:pt idx="425">
                  <c:v>45</c:v>
                </c:pt>
                <c:pt idx="426">
                  <c:v>45</c:v>
                </c:pt>
                <c:pt idx="427">
                  <c:v>45</c:v>
                </c:pt>
                <c:pt idx="428">
                  <c:v>45</c:v>
                </c:pt>
                <c:pt idx="429">
                  <c:v>45</c:v>
                </c:pt>
                <c:pt idx="430">
                  <c:v>45</c:v>
                </c:pt>
                <c:pt idx="431">
                  <c:v>45</c:v>
                </c:pt>
                <c:pt idx="432">
                  <c:v>45</c:v>
                </c:pt>
                <c:pt idx="433">
                  <c:v>45</c:v>
                </c:pt>
                <c:pt idx="434">
                  <c:v>45</c:v>
                </c:pt>
                <c:pt idx="435">
                  <c:v>45</c:v>
                </c:pt>
                <c:pt idx="436">
                  <c:v>45</c:v>
                </c:pt>
                <c:pt idx="437">
                  <c:v>45</c:v>
                </c:pt>
                <c:pt idx="438">
                  <c:v>45</c:v>
                </c:pt>
                <c:pt idx="439">
                  <c:v>45</c:v>
                </c:pt>
                <c:pt idx="440">
                  <c:v>45</c:v>
                </c:pt>
                <c:pt idx="441">
                  <c:v>45</c:v>
                </c:pt>
                <c:pt idx="442">
                  <c:v>45</c:v>
                </c:pt>
                <c:pt idx="443">
                  <c:v>45</c:v>
                </c:pt>
                <c:pt idx="444">
                  <c:v>45</c:v>
                </c:pt>
                <c:pt idx="445">
                  <c:v>45</c:v>
                </c:pt>
                <c:pt idx="446">
                  <c:v>45</c:v>
                </c:pt>
                <c:pt idx="447">
                  <c:v>45</c:v>
                </c:pt>
                <c:pt idx="448">
                  <c:v>45</c:v>
                </c:pt>
                <c:pt idx="449">
                  <c:v>45</c:v>
                </c:pt>
                <c:pt idx="450">
                  <c:v>45</c:v>
                </c:pt>
                <c:pt idx="451">
                  <c:v>45</c:v>
                </c:pt>
                <c:pt idx="452">
                  <c:v>45</c:v>
                </c:pt>
                <c:pt idx="453">
                  <c:v>45</c:v>
                </c:pt>
                <c:pt idx="454">
                  <c:v>45</c:v>
                </c:pt>
                <c:pt idx="455">
                  <c:v>45</c:v>
                </c:pt>
                <c:pt idx="456">
                  <c:v>45</c:v>
                </c:pt>
                <c:pt idx="457">
                  <c:v>45</c:v>
                </c:pt>
                <c:pt idx="458">
                  <c:v>45</c:v>
                </c:pt>
                <c:pt idx="459">
                  <c:v>45</c:v>
                </c:pt>
                <c:pt idx="460">
                  <c:v>45</c:v>
                </c:pt>
                <c:pt idx="461">
                  <c:v>45</c:v>
                </c:pt>
                <c:pt idx="462">
                  <c:v>45</c:v>
                </c:pt>
                <c:pt idx="463">
                  <c:v>45</c:v>
                </c:pt>
                <c:pt idx="464">
                  <c:v>45</c:v>
                </c:pt>
                <c:pt idx="465">
                  <c:v>45</c:v>
                </c:pt>
                <c:pt idx="466">
                  <c:v>45</c:v>
                </c:pt>
                <c:pt idx="467">
                  <c:v>45</c:v>
                </c:pt>
                <c:pt idx="468">
                  <c:v>45</c:v>
                </c:pt>
                <c:pt idx="469">
                  <c:v>45</c:v>
                </c:pt>
                <c:pt idx="470">
                  <c:v>45</c:v>
                </c:pt>
                <c:pt idx="471">
                  <c:v>45</c:v>
                </c:pt>
                <c:pt idx="472">
                  <c:v>45</c:v>
                </c:pt>
                <c:pt idx="473">
                  <c:v>45</c:v>
                </c:pt>
                <c:pt idx="474">
                  <c:v>45</c:v>
                </c:pt>
                <c:pt idx="475">
                  <c:v>45</c:v>
                </c:pt>
                <c:pt idx="476">
                  <c:v>45</c:v>
                </c:pt>
                <c:pt idx="477">
                  <c:v>45</c:v>
                </c:pt>
                <c:pt idx="478">
                  <c:v>45</c:v>
                </c:pt>
                <c:pt idx="479">
                  <c:v>45</c:v>
                </c:pt>
                <c:pt idx="480">
                  <c:v>45</c:v>
                </c:pt>
                <c:pt idx="481">
                  <c:v>45</c:v>
                </c:pt>
                <c:pt idx="482">
                  <c:v>45</c:v>
                </c:pt>
                <c:pt idx="483">
                  <c:v>45</c:v>
                </c:pt>
                <c:pt idx="484">
                  <c:v>45</c:v>
                </c:pt>
                <c:pt idx="485">
                  <c:v>45</c:v>
                </c:pt>
                <c:pt idx="486">
                  <c:v>45</c:v>
                </c:pt>
                <c:pt idx="487">
                  <c:v>45</c:v>
                </c:pt>
                <c:pt idx="488">
                  <c:v>45</c:v>
                </c:pt>
                <c:pt idx="489">
                  <c:v>45</c:v>
                </c:pt>
                <c:pt idx="490">
                  <c:v>45</c:v>
                </c:pt>
                <c:pt idx="491">
                  <c:v>45</c:v>
                </c:pt>
                <c:pt idx="492">
                  <c:v>45</c:v>
                </c:pt>
                <c:pt idx="493">
                  <c:v>45</c:v>
                </c:pt>
                <c:pt idx="494">
                  <c:v>45</c:v>
                </c:pt>
                <c:pt idx="495">
                  <c:v>45</c:v>
                </c:pt>
                <c:pt idx="496">
                  <c:v>45</c:v>
                </c:pt>
                <c:pt idx="497">
                  <c:v>45</c:v>
                </c:pt>
                <c:pt idx="498">
                  <c:v>45</c:v>
                </c:pt>
                <c:pt idx="499">
                  <c:v>45</c:v>
                </c:pt>
                <c:pt idx="500">
                  <c:v>45</c:v>
                </c:pt>
                <c:pt idx="501">
                  <c:v>45</c:v>
                </c:pt>
                <c:pt idx="502">
                  <c:v>45</c:v>
                </c:pt>
                <c:pt idx="503">
                  <c:v>45</c:v>
                </c:pt>
                <c:pt idx="504">
                  <c:v>45</c:v>
                </c:pt>
                <c:pt idx="505">
                  <c:v>45</c:v>
                </c:pt>
                <c:pt idx="506">
                  <c:v>45</c:v>
                </c:pt>
                <c:pt idx="507">
                  <c:v>45</c:v>
                </c:pt>
                <c:pt idx="508">
                  <c:v>45</c:v>
                </c:pt>
                <c:pt idx="509">
                  <c:v>45</c:v>
                </c:pt>
                <c:pt idx="510">
                  <c:v>45</c:v>
                </c:pt>
                <c:pt idx="511">
                  <c:v>45</c:v>
                </c:pt>
                <c:pt idx="512">
                  <c:v>45</c:v>
                </c:pt>
                <c:pt idx="513">
                  <c:v>45</c:v>
                </c:pt>
                <c:pt idx="514">
                  <c:v>45</c:v>
                </c:pt>
                <c:pt idx="515">
                  <c:v>45</c:v>
                </c:pt>
                <c:pt idx="516">
                  <c:v>45</c:v>
                </c:pt>
                <c:pt idx="517">
                  <c:v>45</c:v>
                </c:pt>
                <c:pt idx="518">
                  <c:v>45</c:v>
                </c:pt>
                <c:pt idx="519">
                  <c:v>45</c:v>
                </c:pt>
                <c:pt idx="520">
                  <c:v>45</c:v>
                </c:pt>
                <c:pt idx="521">
                  <c:v>45</c:v>
                </c:pt>
                <c:pt idx="522">
                  <c:v>45</c:v>
                </c:pt>
                <c:pt idx="523">
                  <c:v>45</c:v>
                </c:pt>
                <c:pt idx="524">
                  <c:v>45</c:v>
                </c:pt>
                <c:pt idx="525">
                  <c:v>45</c:v>
                </c:pt>
                <c:pt idx="526">
                  <c:v>45</c:v>
                </c:pt>
                <c:pt idx="527">
                  <c:v>45</c:v>
                </c:pt>
                <c:pt idx="528">
                  <c:v>45</c:v>
                </c:pt>
                <c:pt idx="529">
                  <c:v>45</c:v>
                </c:pt>
                <c:pt idx="530">
                  <c:v>45</c:v>
                </c:pt>
                <c:pt idx="531">
                  <c:v>45</c:v>
                </c:pt>
                <c:pt idx="532">
                  <c:v>45</c:v>
                </c:pt>
                <c:pt idx="533">
                  <c:v>45</c:v>
                </c:pt>
                <c:pt idx="534">
                  <c:v>45</c:v>
                </c:pt>
                <c:pt idx="535">
                  <c:v>45</c:v>
                </c:pt>
                <c:pt idx="536">
                  <c:v>45</c:v>
                </c:pt>
                <c:pt idx="537">
                  <c:v>45</c:v>
                </c:pt>
                <c:pt idx="538">
                  <c:v>45</c:v>
                </c:pt>
                <c:pt idx="539">
                  <c:v>45</c:v>
                </c:pt>
                <c:pt idx="540">
                  <c:v>45</c:v>
                </c:pt>
                <c:pt idx="541">
                  <c:v>45</c:v>
                </c:pt>
                <c:pt idx="542">
                  <c:v>45</c:v>
                </c:pt>
                <c:pt idx="543">
                  <c:v>45</c:v>
                </c:pt>
                <c:pt idx="544">
                  <c:v>45</c:v>
                </c:pt>
                <c:pt idx="545">
                  <c:v>45</c:v>
                </c:pt>
                <c:pt idx="546">
                  <c:v>45</c:v>
                </c:pt>
                <c:pt idx="547">
                  <c:v>45</c:v>
                </c:pt>
                <c:pt idx="548">
                  <c:v>45</c:v>
                </c:pt>
                <c:pt idx="549">
                  <c:v>45</c:v>
                </c:pt>
                <c:pt idx="550">
                  <c:v>45</c:v>
                </c:pt>
                <c:pt idx="551">
                  <c:v>45</c:v>
                </c:pt>
                <c:pt idx="552">
                  <c:v>45</c:v>
                </c:pt>
                <c:pt idx="553">
                  <c:v>45</c:v>
                </c:pt>
                <c:pt idx="554">
                  <c:v>45</c:v>
                </c:pt>
                <c:pt idx="555">
                  <c:v>45</c:v>
                </c:pt>
                <c:pt idx="556">
                  <c:v>45</c:v>
                </c:pt>
                <c:pt idx="557">
                  <c:v>45</c:v>
                </c:pt>
                <c:pt idx="558">
                  <c:v>45</c:v>
                </c:pt>
                <c:pt idx="559">
                  <c:v>45</c:v>
                </c:pt>
                <c:pt idx="560">
                  <c:v>45</c:v>
                </c:pt>
                <c:pt idx="561">
                  <c:v>45</c:v>
                </c:pt>
                <c:pt idx="562">
                  <c:v>45</c:v>
                </c:pt>
                <c:pt idx="563">
                  <c:v>45</c:v>
                </c:pt>
                <c:pt idx="564">
                  <c:v>45</c:v>
                </c:pt>
                <c:pt idx="565">
                  <c:v>45</c:v>
                </c:pt>
                <c:pt idx="566">
                  <c:v>45</c:v>
                </c:pt>
                <c:pt idx="567">
                  <c:v>45</c:v>
                </c:pt>
                <c:pt idx="568">
                  <c:v>45</c:v>
                </c:pt>
                <c:pt idx="569">
                  <c:v>45</c:v>
                </c:pt>
                <c:pt idx="570">
                  <c:v>45</c:v>
                </c:pt>
                <c:pt idx="571">
                  <c:v>45</c:v>
                </c:pt>
                <c:pt idx="572">
                  <c:v>45</c:v>
                </c:pt>
                <c:pt idx="573">
                  <c:v>45</c:v>
                </c:pt>
                <c:pt idx="574">
                  <c:v>45</c:v>
                </c:pt>
                <c:pt idx="575">
                  <c:v>45</c:v>
                </c:pt>
                <c:pt idx="576">
                  <c:v>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D86-45D8-8F3D-FDA785E45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0689328"/>
        <c:axId val="300689720"/>
      </c:lineChart>
      <c:catAx>
        <c:axId val="300689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0689720"/>
        <c:crosses val="autoZero"/>
        <c:auto val="1"/>
        <c:lblAlgn val="ctr"/>
        <c:lblOffset val="100"/>
        <c:noMultiLvlLbl val="0"/>
      </c:catAx>
      <c:valAx>
        <c:axId val="300689720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68932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158595976973627E-2"/>
          <c:y val="0.89995957274008165"/>
          <c:w val="0.92828547045999399"/>
          <c:h val="8.88090133611600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1400" b="0" dirty="0"/>
              <a:t>CORELAȚIE</a:t>
            </a:r>
            <a:r>
              <a:rPr lang="ro-RO" sz="1400" b="0" baseline="0" dirty="0"/>
              <a:t> DETERMINĂRI GRAVIMETRICE TL-1 RNMCA (I) ȘI POIM (FU)</a:t>
            </a:r>
          </a:p>
          <a:p>
            <a:pPr>
              <a:defRPr/>
            </a:pPr>
            <a:r>
              <a:rPr lang="ro-RO" sz="1400" b="0" baseline="0" dirty="0"/>
              <a:t>PM</a:t>
            </a:r>
            <a:r>
              <a:rPr lang="ro-RO" sz="1400" b="0" baseline="-25000" dirty="0"/>
              <a:t>10</a:t>
            </a:r>
            <a:endParaRPr lang="en-US" sz="1400" b="0" baseline="-25000" dirty="0"/>
          </a:p>
        </c:rich>
      </c:tx>
      <c:layout>
        <c:manualLayout>
          <c:xMode val="edge"/>
          <c:yMode val="edge"/>
          <c:x val="0.23538847104281643"/>
          <c:y val="4.71802979028234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3230247938322669E-2"/>
          <c:y val="0.13861505611385463"/>
          <c:w val="0.97267512469656614"/>
          <c:h val="0.740150168622428"/>
        </c:manualLayout>
      </c:layout>
      <c:lineChart>
        <c:grouping val="standard"/>
        <c:varyColors val="0"/>
        <c:ser>
          <c:idx val="0"/>
          <c:order val="0"/>
          <c:tx>
            <c:strRef>
              <c:f>'SA Industrial rnmca Fond poim'!$B$1</c:f>
              <c:strCache>
                <c:ptCount val="1"/>
                <c:pt idx="0">
                  <c:v>TL-2</c:v>
                </c:pt>
              </c:strCache>
            </c:strRef>
          </c:tx>
          <c:spPr>
            <a:ln w="158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'SA Industrial rnmca Fond poim'!$B$2:$B$578</c:f>
              <c:numCache>
                <c:formatCode>#,##0.00</c:formatCode>
                <c:ptCount val="577"/>
                <c:pt idx="0">
                  <c:v>4.45</c:v>
                </c:pt>
                <c:pt idx="1">
                  <c:v>6.36</c:v>
                </c:pt>
                <c:pt idx="2">
                  <c:v>11.99</c:v>
                </c:pt>
                <c:pt idx="3">
                  <c:v>22.26</c:v>
                </c:pt>
                <c:pt idx="4">
                  <c:v>10.26</c:v>
                </c:pt>
                <c:pt idx="5" formatCode="General">
                  <c:v>6.9</c:v>
                </c:pt>
                <c:pt idx="6" formatCode="General">
                  <c:v>6.09</c:v>
                </c:pt>
                <c:pt idx="8" formatCode="General">
                  <c:v>7.63</c:v>
                </c:pt>
                <c:pt idx="9" formatCode="General">
                  <c:v>10.08</c:v>
                </c:pt>
                <c:pt idx="10" formatCode="General">
                  <c:v>2.36</c:v>
                </c:pt>
                <c:pt idx="11" formatCode="General">
                  <c:v>7</c:v>
                </c:pt>
                <c:pt idx="12" formatCode="General">
                  <c:v>4.45</c:v>
                </c:pt>
                <c:pt idx="13">
                  <c:v>2.63</c:v>
                </c:pt>
                <c:pt idx="14">
                  <c:v>13.26</c:v>
                </c:pt>
                <c:pt idx="15">
                  <c:v>1.73</c:v>
                </c:pt>
                <c:pt idx="16">
                  <c:v>9.99</c:v>
                </c:pt>
                <c:pt idx="17">
                  <c:v>14.26</c:v>
                </c:pt>
                <c:pt idx="18">
                  <c:v>17.350000000000001</c:v>
                </c:pt>
                <c:pt idx="19" formatCode="General">
                  <c:v>13.44</c:v>
                </c:pt>
                <c:pt idx="20">
                  <c:v>11.99</c:v>
                </c:pt>
                <c:pt idx="21">
                  <c:v>8.09</c:v>
                </c:pt>
                <c:pt idx="22">
                  <c:v>8.81</c:v>
                </c:pt>
                <c:pt idx="23" formatCode="General">
                  <c:v>7.09</c:v>
                </c:pt>
                <c:pt idx="24" formatCode="General">
                  <c:v>5.18</c:v>
                </c:pt>
                <c:pt idx="25">
                  <c:v>8.18</c:v>
                </c:pt>
                <c:pt idx="26">
                  <c:v>3.72</c:v>
                </c:pt>
                <c:pt idx="27">
                  <c:v>5.91</c:v>
                </c:pt>
                <c:pt idx="28">
                  <c:v>4.2699999999999996</c:v>
                </c:pt>
                <c:pt idx="29">
                  <c:v>9.5399999999999991</c:v>
                </c:pt>
                <c:pt idx="30">
                  <c:v>8.27</c:v>
                </c:pt>
                <c:pt idx="31" formatCode="General">
                  <c:v>7.72</c:v>
                </c:pt>
                <c:pt idx="32" formatCode="General">
                  <c:v>10.36</c:v>
                </c:pt>
                <c:pt idx="33" formatCode="General">
                  <c:v>4.3600000000000003</c:v>
                </c:pt>
                <c:pt idx="34" formatCode="General">
                  <c:v>6.72</c:v>
                </c:pt>
                <c:pt idx="35" formatCode="General">
                  <c:v>10.54</c:v>
                </c:pt>
                <c:pt idx="36">
                  <c:v>1.18</c:v>
                </c:pt>
                <c:pt idx="37">
                  <c:v>5.54</c:v>
                </c:pt>
                <c:pt idx="38">
                  <c:v>7.27</c:v>
                </c:pt>
                <c:pt idx="39">
                  <c:v>10.17</c:v>
                </c:pt>
                <c:pt idx="40">
                  <c:v>7.72</c:v>
                </c:pt>
                <c:pt idx="41">
                  <c:v>21.8</c:v>
                </c:pt>
                <c:pt idx="42" formatCode="General">
                  <c:v>13.08</c:v>
                </c:pt>
                <c:pt idx="43">
                  <c:v>7.81</c:v>
                </c:pt>
                <c:pt idx="44">
                  <c:v>11.45</c:v>
                </c:pt>
                <c:pt idx="45" formatCode="General">
                  <c:v>11.54</c:v>
                </c:pt>
                <c:pt idx="46" formatCode="General">
                  <c:v>8.27</c:v>
                </c:pt>
                <c:pt idx="47" formatCode="General">
                  <c:v>13.63</c:v>
                </c:pt>
                <c:pt idx="48" formatCode="General">
                  <c:v>15.99</c:v>
                </c:pt>
                <c:pt idx="49" formatCode="General">
                  <c:v>17.079999999999998</c:v>
                </c:pt>
                <c:pt idx="50">
                  <c:v>8.9</c:v>
                </c:pt>
                <c:pt idx="51">
                  <c:v>11.54</c:v>
                </c:pt>
                <c:pt idx="52">
                  <c:v>28.8</c:v>
                </c:pt>
                <c:pt idx="53">
                  <c:v>28.71</c:v>
                </c:pt>
                <c:pt idx="54" formatCode="General">
                  <c:v>24.44</c:v>
                </c:pt>
                <c:pt idx="55">
                  <c:v>36.340000000000003</c:v>
                </c:pt>
                <c:pt idx="56">
                  <c:v>56.96</c:v>
                </c:pt>
                <c:pt idx="57">
                  <c:v>33.79</c:v>
                </c:pt>
                <c:pt idx="58">
                  <c:v>8.9</c:v>
                </c:pt>
                <c:pt idx="59">
                  <c:v>5.81</c:v>
                </c:pt>
                <c:pt idx="60">
                  <c:v>10.99</c:v>
                </c:pt>
                <c:pt idx="61">
                  <c:v>19.170000000000002</c:v>
                </c:pt>
                <c:pt idx="62" formatCode="General">
                  <c:v>15.17</c:v>
                </c:pt>
                <c:pt idx="63">
                  <c:v>35.159999999999997</c:v>
                </c:pt>
                <c:pt idx="64">
                  <c:v>12.26</c:v>
                </c:pt>
                <c:pt idx="65">
                  <c:v>10.81</c:v>
                </c:pt>
                <c:pt idx="66">
                  <c:v>26.07</c:v>
                </c:pt>
                <c:pt idx="67">
                  <c:v>15.53</c:v>
                </c:pt>
                <c:pt idx="68">
                  <c:v>11.9</c:v>
                </c:pt>
                <c:pt idx="69">
                  <c:v>17.53</c:v>
                </c:pt>
                <c:pt idx="70" formatCode="General">
                  <c:v>15.44</c:v>
                </c:pt>
                <c:pt idx="71">
                  <c:v>19.350000000000001</c:v>
                </c:pt>
                <c:pt idx="72">
                  <c:v>15.17</c:v>
                </c:pt>
                <c:pt idx="73">
                  <c:v>23.17</c:v>
                </c:pt>
                <c:pt idx="74">
                  <c:v>13.63</c:v>
                </c:pt>
                <c:pt idx="75">
                  <c:v>7.18</c:v>
                </c:pt>
                <c:pt idx="76">
                  <c:v>12.81</c:v>
                </c:pt>
                <c:pt idx="77">
                  <c:v>11.72</c:v>
                </c:pt>
                <c:pt idx="78">
                  <c:v>13.54</c:v>
                </c:pt>
                <c:pt idx="79" formatCode="General">
                  <c:v>13.63</c:v>
                </c:pt>
                <c:pt idx="80" formatCode="General">
                  <c:v>11.81</c:v>
                </c:pt>
                <c:pt idx="81" formatCode="General">
                  <c:v>8.9</c:v>
                </c:pt>
                <c:pt idx="82" formatCode="General">
                  <c:v>11.81</c:v>
                </c:pt>
                <c:pt idx="83">
                  <c:v>16.62</c:v>
                </c:pt>
                <c:pt idx="84">
                  <c:v>19.440000000000001</c:v>
                </c:pt>
                <c:pt idx="85">
                  <c:v>22.26</c:v>
                </c:pt>
                <c:pt idx="86">
                  <c:v>18.350000000000001</c:v>
                </c:pt>
                <c:pt idx="88">
                  <c:v>20.98</c:v>
                </c:pt>
                <c:pt idx="89">
                  <c:v>24.35</c:v>
                </c:pt>
                <c:pt idx="90">
                  <c:v>21.62</c:v>
                </c:pt>
                <c:pt idx="91">
                  <c:v>22.53</c:v>
                </c:pt>
                <c:pt idx="92">
                  <c:v>3.27</c:v>
                </c:pt>
                <c:pt idx="93">
                  <c:v>2.27</c:v>
                </c:pt>
                <c:pt idx="94">
                  <c:v>8.18</c:v>
                </c:pt>
                <c:pt idx="95">
                  <c:v>7.27</c:v>
                </c:pt>
                <c:pt idx="96">
                  <c:v>6.9</c:v>
                </c:pt>
                <c:pt idx="97">
                  <c:v>20.71</c:v>
                </c:pt>
                <c:pt idx="98">
                  <c:v>20.62</c:v>
                </c:pt>
                <c:pt idx="99">
                  <c:v>9.9</c:v>
                </c:pt>
                <c:pt idx="100">
                  <c:v>10.81</c:v>
                </c:pt>
                <c:pt idx="101">
                  <c:v>22.44</c:v>
                </c:pt>
                <c:pt idx="102">
                  <c:v>27.71</c:v>
                </c:pt>
                <c:pt idx="103">
                  <c:v>9.27</c:v>
                </c:pt>
                <c:pt idx="104">
                  <c:v>10.63</c:v>
                </c:pt>
                <c:pt idx="105">
                  <c:v>12.63</c:v>
                </c:pt>
                <c:pt idx="106">
                  <c:v>9.18</c:v>
                </c:pt>
                <c:pt idx="107">
                  <c:v>11.72</c:v>
                </c:pt>
                <c:pt idx="108">
                  <c:v>15.99</c:v>
                </c:pt>
                <c:pt idx="109">
                  <c:v>10.36</c:v>
                </c:pt>
                <c:pt idx="110">
                  <c:v>10.54</c:v>
                </c:pt>
                <c:pt idx="111">
                  <c:v>11.99</c:v>
                </c:pt>
                <c:pt idx="112">
                  <c:v>15.26</c:v>
                </c:pt>
                <c:pt idx="113">
                  <c:v>8.7200000000000006</c:v>
                </c:pt>
                <c:pt idx="114">
                  <c:v>10.45</c:v>
                </c:pt>
                <c:pt idx="115" formatCode="General">
                  <c:v>14.35</c:v>
                </c:pt>
                <c:pt idx="116" formatCode="General">
                  <c:v>12.26</c:v>
                </c:pt>
                <c:pt idx="117" formatCode="General">
                  <c:v>8.7200000000000006</c:v>
                </c:pt>
                <c:pt idx="118">
                  <c:v>13.08</c:v>
                </c:pt>
                <c:pt idx="119">
                  <c:v>12.08</c:v>
                </c:pt>
                <c:pt idx="120">
                  <c:v>20.170000000000002</c:v>
                </c:pt>
                <c:pt idx="121">
                  <c:v>27.89</c:v>
                </c:pt>
                <c:pt idx="122">
                  <c:v>16.170000000000002</c:v>
                </c:pt>
                <c:pt idx="123">
                  <c:v>7.63</c:v>
                </c:pt>
                <c:pt idx="124">
                  <c:v>14.35</c:v>
                </c:pt>
                <c:pt idx="125">
                  <c:v>15.72</c:v>
                </c:pt>
                <c:pt idx="126">
                  <c:v>17.079999999999998</c:v>
                </c:pt>
                <c:pt idx="127">
                  <c:v>9.27</c:v>
                </c:pt>
                <c:pt idx="128">
                  <c:v>10.45</c:v>
                </c:pt>
                <c:pt idx="129">
                  <c:v>6.45</c:v>
                </c:pt>
                <c:pt idx="130">
                  <c:v>21.26</c:v>
                </c:pt>
                <c:pt idx="131" formatCode="General">
                  <c:v>18.8</c:v>
                </c:pt>
                <c:pt idx="132" formatCode="General">
                  <c:v>11.54</c:v>
                </c:pt>
                <c:pt idx="133" formatCode="General">
                  <c:v>9.27</c:v>
                </c:pt>
                <c:pt idx="134" formatCode="General">
                  <c:v>11.45</c:v>
                </c:pt>
                <c:pt idx="135" formatCode="General">
                  <c:v>11.81</c:v>
                </c:pt>
                <c:pt idx="136" formatCode="General">
                  <c:v>16.809999999999999</c:v>
                </c:pt>
                <c:pt idx="137">
                  <c:v>11.81</c:v>
                </c:pt>
                <c:pt idx="138">
                  <c:v>15.53</c:v>
                </c:pt>
                <c:pt idx="139">
                  <c:v>6.72</c:v>
                </c:pt>
                <c:pt idx="140">
                  <c:v>8.7200000000000006</c:v>
                </c:pt>
                <c:pt idx="141">
                  <c:v>12.26</c:v>
                </c:pt>
                <c:pt idx="142">
                  <c:v>9.5399999999999991</c:v>
                </c:pt>
                <c:pt idx="143">
                  <c:v>16.899999999999999</c:v>
                </c:pt>
                <c:pt idx="144">
                  <c:v>14.81</c:v>
                </c:pt>
                <c:pt idx="145" formatCode="General">
                  <c:v>10.08</c:v>
                </c:pt>
                <c:pt idx="147">
                  <c:v>27.53</c:v>
                </c:pt>
                <c:pt idx="148">
                  <c:v>13.63</c:v>
                </c:pt>
                <c:pt idx="149">
                  <c:v>13.9</c:v>
                </c:pt>
                <c:pt idx="150" formatCode="General">
                  <c:v>7.45</c:v>
                </c:pt>
                <c:pt idx="151">
                  <c:v>5.27</c:v>
                </c:pt>
                <c:pt idx="152">
                  <c:v>12.63</c:v>
                </c:pt>
                <c:pt idx="153">
                  <c:v>14.08</c:v>
                </c:pt>
                <c:pt idx="154">
                  <c:v>21.35</c:v>
                </c:pt>
                <c:pt idx="155">
                  <c:v>21.53</c:v>
                </c:pt>
                <c:pt idx="156">
                  <c:v>14.62</c:v>
                </c:pt>
                <c:pt idx="157">
                  <c:v>21.17</c:v>
                </c:pt>
                <c:pt idx="158" formatCode="General">
                  <c:v>24.35</c:v>
                </c:pt>
                <c:pt idx="159">
                  <c:v>21.8</c:v>
                </c:pt>
                <c:pt idx="160">
                  <c:v>23.8</c:v>
                </c:pt>
                <c:pt idx="161">
                  <c:v>25.89</c:v>
                </c:pt>
                <c:pt idx="162">
                  <c:v>20.62</c:v>
                </c:pt>
                <c:pt idx="163">
                  <c:v>11.36</c:v>
                </c:pt>
                <c:pt idx="164">
                  <c:v>18.170000000000002</c:v>
                </c:pt>
                <c:pt idx="165">
                  <c:v>15.72</c:v>
                </c:pt>
                <c:pt idx="166">
                  <c:v>10.08</c:v>
                </c:pt>
                <c:pt idx="167">
                  <c:v>13.72</c:v>
                </c:pt>
                <c:pt idx="168">
                  <c:v>13.35</c:v>
                </c:pt>
                <c:pt idx="169">
                  <c:v>5.81</c:v>
                </c:pt>
                <c:pt idx="170" formatCode="General">
                  <c:v>13.44</c:v>
                </c:pt>
                <c:pt idx="171" formatCode="General">
                  <c:v>32.79</c:v>
                </c:pt>
                <c:pt idx="172" formatCode="General">
                  <c:v>24.8</c:v>
                </c:pt>
                <c:pt idx="173" formatCode="General">
                  <c:v>33.61</c:v>
                </c:pt>
                <c:pt idx="174">
                  <c:v>44.15</c:v>
                </c:pt>
                <c:pt idx="175" formatCode="General">
                  <c:v>37.61</c:v>
                </c:pt>
                <c:pt idx="176">
                  <c:v>42.42</c:v>
                </c:pt>
                <c:pt idx="177">
                  <c:v>23.44</c:v>
                </c:pt>
                <c:pt idx="178">
                  <c:v>25.07</c:v>
                </c:pt>
                <c:pt idx="179">
                  <c:v>22.71</c:v>
                </c:pt>
                <c:pt idx="180">
                  <c:v>26.53</c:v>
                </c:pt>
                <c:pt idx="181">
                  <c:v>20.350000000000001</c:v>
                </c:pt>
                <c:pt idx="182">
                  <c:v>17.62</c:v>
                </c:pt>
                <c:pt idx="183">
                  <c:v>12.9</c:v>
                </c:pt>
                <c:pt idx="184">
                  <c:v>14.9</c:v>
                </c:pt>
                <c:pt idx="185">
                  <c:v>24.16</c:v>
                </c:pt>
                <c:pt idx="186">
                  <c:v>16.989999999999998</c:v>
                </c:pt>
                <c:pt idx="187">
                  <c:v>18.440000000000001</c:v>
                </c:pt>
                <c:pt idx="188">
                  <c:v>18.440000000000001</c:v>
                </c:pt>
                <c:pt idx="189">
                  <c:v>28.89</c:v>
                </c:pt>
                <c:pt idx="190">
                  <c:v>27.16</c:v>
                </c:pt>
                <c:pt idx="191">
                  <c:v>26.53</c:v>
                </c:pt>
                <c:pt idx="192">
                  <c:v>33.700000000000003</c:v>
                </c:pt>
                <c:pt idx="193">
                  <c:v>28.98</c:v>
                </c:pt>
                <c:pt idx="194">
                  <c:v>30.25</c:v>
                </c:pt>
                <c:pt idx="195">
                  <c:v>38.24</c:v>
                </c:pt>
                <c:pt idx="196">
                  <c:v>35.61</c:v>
                </c:pt>
                <c:pt idx="197">
                  <c:v>34.159999999999997</c:v>
                </c:pt>
                <c:pt idx="198">
                  <c:v>31.34</c:v>
                </c:pt>
                <c:pt idx="199">
                  <c:v>38.700000000000003</c:v>
                </c:pt>
                <c:pt idx="200">
                  <c:v>38.06</c:v>
                </c:pt>
                <c:pt idx="201">
                  <c:v>30.07</c:v>
                </c:pt>
                <c:pt idx="202">
                  <c:v>17.079999999999998</c:v>
                </c:pt>
                <c:pt idx="203">
                  <c:v>18.440000000000001</c:v>
                </c:pt>
                <c:pt idx="204">
                  <c:v>19.89</c:v>
                </c:pt>
                <c:pt idx="205">
                  <c:v>20.53</c:v>
                </c:pt>
                <c:pt idx="206">
                  <c:v>31.07</c:v>
                </c:pt>
                <c:pt idx="207">
                  <c:v>29.43</c:v>
                </c:pt>
                <c:pt idx="208">
                  <c:v>28.16</c:v>
                </c:pt>
                <c:pt idx="209">
                  <c:v>35.869999999999997</c:v>
                </c:pt>
                <c:pt idx="210">
                  <c:v>28.8</c:v>
                </c:pt>
                <c:pt idx="211">
                  <c:v>16.440000000000001</c:v>
                </c:pt>
                <c:pt idx="212">
                  <c:v>16.170000000000002</c:v>
                </c:pt>
                <c:pt idx="213" formatCode="General">
                  <c:v>29.07</c:v>
                </c:pt>
                <c:pt idx="214">
                  <c:v>22.26</c:v>
                </c:pt>
                <c:pt idx="215" formatCode="General">
                  <c:v>21.26</c:v>
                </c:pt>
                <c:pt idx="217">
                  <c:v>26.71</c:v>
                </c:pt>
                <c:pt idx="218">
                  <c:v>17.260000000000002</c:v>
                </c:pt>
                <c:pt idx="219">
                  <c:v>15.53</c:v>
                </c:pt>
                <c:pt idx="220">
                  <c:v>27.16</c:v>
                </c:pt>
                <c:pt idx="221">
                  <c:v>28.16</c:v>
                </c:pt>
                <c:pt idx="222">
                  <c:v>24.98</c:v>
                </c:pt>
                <c:pt idx="228">
                  <c:v>19.98</c:v>
                </c:pt>
                <c:pt idx="229">
                  <c:v>29.25</c:v>
                </c:pt>
                <c:pt idx="230">
                  <c:v>11.63</c:v>
                </c:pt>
                <c:pt idx="231">
                  <c:v>19.89</c:v>
                </c:pt>
                <c:pt idx="232">
                  <c:v>17.71</c:v>
                </c:pt>
                <c:pt idx="233">
                  <c:v>19.170000000000002</c:v>
                </c:pt>
                <c:pt idx="234">
                  <c:v>18.89</c:v>
                </c:pt>
                <c:pt idx="235">
                  <c:v>25.07</c:v>
                </c:pt>
                <c:pt idx="236">
                  <c:v>23.62</c:v>
                </c:pt>
                <c:pt idx="237">
                  <c:v>27.8</c:v>
                </c:pt>
                <c:pt idx="238">
                  <c:v>14.63</c:v>
                </c:pt>
                <c:pt idx="239">
                  <c:v>9.4499999999999993</c:v>
                </c:pt>
                <c:pt idx="240">
                  <c:v>18.71</c:v>
                </c:pt>
                <c:pt idx="241">
                  <c:v>24.16</c:v>
                </c:pt>
                <c:pt idx="242">
                  <c:v>21.44</c:v>
                </c:pt>
                <c:pt idx="243">
                  <c:v>28.8</c:v>
                </c:pt>
                <c:pt idx="244">
                  <c:v>22.07</c:v>
                </c:pt>
                <c:pt idx="245">
                  <c:v>19.89</c:v>
                </c:pt>
                <c:pt idx="246">
                  <c:v>13.99</c:v>
                </c:pt>
                <c:pt idx="247">
                  <c:v>15.99</c:v>
                </c:pt>
                <c:pt idx="248">
                  <c:v>18.62</c:v>
                </c:pt>
                <c:pt idx="249">
                  <c:v>22.53</c:v>
                </c:pt>
                <c:pt idx="250">
                  <c:v>23.62</c:v>
                </c:pt>
                <c:pt idx="251">
                  <c:v>28.34</c:v>
                </c:pt>
                <c:pt idx="252">
                  <c:v>41.88</c:v>
                </c:pt>
                <c:pt idx="253">
                  <c:v>42.97</c:v>
                </c:pt>
                <c:pt idx="254">
                  <c:v>37.520000000000003</c:v>
                </c:pt>
                <c:pt idx="255">
                  <c:v>42.24</c:v>
                </c:pt>
                <c:pt idx="256">
                  <c:v>39.520000000000003</c:v>
                </c:pt>
                <c:pt idx="257">
                  <c:v>30.52</c:v>
                </c:pt>
                <c:pt idx="258">
                  <c:v>28.25</c:v>
                </c:pt>
                <c:pt idx="259">
                  <c:v>33.159999999999997</c:v>
                </c:pt>
                <c:pt idx="260">
                  <c:v>22.53</c:v>
                </c:pt>
                <c:pt idx="261">
                  <c:v>13.81</c:v>
                </c:pt>
                <c:pt idx="262">
                  <c:v>9.5399999999999991</c:v>
                </c:pt>
                <c:pt idx="263">
                  <c:v>13.26</c:v>
                </c:pt>
                <c:pt idx="264">
                  <c:v>22.35</c:v>
                </c:pt>
                <c:pt idx="265">
                  <c:v>21.89</c:v>
                </c:pt>
                <c:pt idx="266">
                  <c:v>19.989999999999998</c:v>
                </c:pt>
                <c:pt idx="267">
                  <c:v>21.53</c:v>
                </c:pt>
                <c:pt idx="268">
                  <c:v>21.62</c:v>
                </c:pt>
                <c:pt idx="269">
                  <c:v>21.89</c:v>
                </c:pt>
                <c:pt idx="270">
                  <c:v>13.63</c:v>
                </c:pt>
                <c:pt idx="271">
                  <c:v>35.61</c:v>
                </c:pt>
                <c:pt idx="272">
                  <c:v>28.07</c:v>
                </c:pt>
                <c:pt idx="273">
                  <c:v>25.89</c:v>
                </c:pt>
                <c:pt idx="274">
                  <c:v>16.72</c:v>
                </c:pt>
                <c:pt idx="275">
                  <c:v>15.72</c:v>
                </c:pt>
                <c:pt idx="276">
                  <c:v>22.35</c:v>
                </c:pt>
                <c:pt idx="277">
                  <c:v>32.07</c:v>
                </c:pt>
                <c:pt idx="278">
                  <c:v>30.71</c:v>
                </c:pt>
                <c:pt idx="279">
                  <c:v>41.24</c:v>
                </c:pt>
                <c:pt idx="280">
                  <c:v>45.78</c:v>
                </c:pt>
                <c:pt idx="281">
                  <c:v>26.35</c:v>
                </c:pt>
                <c:pt idx="282">
                  <c:v>30.98</c:v>
                </c:pt>
                <c:pt idx="283">
                  <c:v>36.97</c:v>
                </c:pt>
                <c:pt idx="284">
                  <c:v>33.159999999999997</c:v>
                </c:pt>
                <c:pt idx="285">
                  <c:v>24.71</c:v>
                </c:pt>
                <c:pt idx="286">
                  <c:v>19.62</c:v>
                </c:pt>
                <c:pt idx="287">
                  <c:v>13.54</c:v>
                </c:pt>
                <c:pt idx="288">
                  <c:v>15.26</c:v>
                </c:pt>
                <c:pt idx="289">
                  <c:v>15.08</c:v>
                </c:pt>
                <c:pt idx="290">
                  <c:v>24.16</c:v>
                </c:pt>
                <c:pt idx="291">
                  <c:v>23.8</c:v>
                </c:pt>
                <c:pt idx="292">
                  <c:v>16.260000000000002</c:v>
                </c:pt>
                <c:pt idx="293">
                  <c:v>10.27</c:v>
                </c:pt>
                <c:pt idx="294">
                  <c:v>24.07</c:v>
                </c:pt>
                <c:pt idx="295">
                  <c:v>18.440000000000001</c:v>
                </c:pt>
                <c:pt idx="296">
                  <c:v>12.08</c:v>
                </c:pt>
                <c:pt idx="297">
                  <c:v>15.17</c:v>
                </c:pt>
                <c:pt idx="298">
                  <c:v>29.62</c:v>
                </c:pt>
                <c:pt idx="299">
                  <c:v>20.99</c:v>
                </c:pt>
                <c:pt idx="300">
                  <c:v>39.25</c:v>
                </c:pt>
                <c:pt idx="301">
                  <c:v>48.24</c:v>
                </c:pt>
                <c:pt idx="302">
                  <c:v>17.989999999999998</c:v>
                </c:pt>
                <c:pt idx="303">
                  <c:v>17.260000000000002</c:v>
                </c:pt>
                <c:pt idx="305">
                  <c:v>22.17</c:v>
                </c:pt>
                <c:pt idx="306" formatCode="General">
                  <c:v>22.53</c:v>
                </c:pt>
                <c:pt idx="307">
                  <c:v>18.53</c:v>
                </c:pt>
                <c:pt idx="308">
                  <c:v>18.170000000000002</c:v>
                </c:pt>
                <c:pt idx="309">
                  <c:v>15.9</c:v>
                </c:pt>
                <c:pt idx="310">
                  <c:v>14.72</c:v>
                </c:pt>
                <c:pt idx="311">
                  <c:v>20.89</c:v>
                </c:pt>
                <c:pt idx="312">
                  <c:v>9.18</c:v>
                </c:pt>
                <c:pt idx="313">
                  <c:v>14.44</c:v>
                </c:pt>
                <c:pt idx="314">
                  <c:v>21.08</c:v>
                </c:pt>
                <c:pt idx="315">
                  <c:v>21.71</c:v>
                </c:pt>
                <c:pt idx="316">
                  <c:v>20.8</c:v>
                </c:pt>
                <c:pt idx="317">
                  <c:v>15.35</c:v>
                </c:pt>
                <c:pt idx="318">
                  <c:v>24.53</c:v>
                </c:pt>
                <c:pt idx="319">
                  <c:v>15.99</c:v>
                </c:pt>
                <c:pt idx="320">
                  <c:v>20.89</c:v>
                </c:pt>
                <c:pt idx="321">
                  <c:v>25.53</c:v>
                </c:pt>
                <c:pt idx="322">
                  <c:v>31.52</c:v>
                </c:pt>
                <c:pt idx="323">
                  <c:v>14.26</c:v>
                </c:pt>
                <c:pt idx="324">
                  <c:v>10.72</c:v>
                </c:pt>
                <c:pt idx="325">
                  <c:v>36.97</c:v>
                </c:pt>
                <c:pt idx="326">
                  <c:v>23.71</c:v>
                </c:pt>
                <c:pt idx="327">
                  <c:v>20.9</c:v>
                </c:pt>
                <c:pt idx="328">
                  <c:v>22.8</c:v>
                </c:pt>
                <c:pt idx="329">
                  <c:v>11.81</c:v>
                </c:pt>
                <c:pt idx="330">
                  <c:v>7.9</c:v>
                </c:pt>
                <c:pt idx="331">
                  <c:v>9.18</c:v>
                </c:pt>
                <c:pt idx="332">
                  <c:v>12.99</c:v>
                </c:pt>
                <c:pt idx="333">
                  <c:v>9.4499999999999993</c:v>
                </c:pt>
                <c:pt idx="334">
                  <c:v>5.72</c:v>
                </c:pt>
                <c:pt idx="335" formatCode="General">
                  <c:v>8.36</c:v>
                </c:pt>
                <c:pt idx="336" formatCode="General">
                  <c:v>9.7200000000000006</c:v>
                </c:pt>
                <c:pt idx="337" formatCode="General">
                  <c:v>5.54</c:v>
                </c:pt>
                <c:pt idx="338" formatCode="General">
                  <c:v>9.6300000000000008</c:v>
                </c:pt>
                <c:pt idx="339" formatCode="General">
                  <c:v>14.81</c:v>
                </c:pt>
                <c:pt idx="340" formatCode="General">
                  <c:v>12.63</c:v>
                </c:pt>
                <c:pt idx="341">
                  <c:v>16.350000000000001</c:v>
                </c:pt>
                <c:pt idx="342">
                  <c:v>14.08</c:v>
                </c:pt>
                <c:pt idx="343">
                  <c:v>13.17</c:v>
                </c:pt>
                <c:pt idx="344">
                  <c:v>6.99</c:v>
                </c:pt>
                <c:pt idx="345">
                  <c:v>6.18</c:v>
                </c:pt>
                <c:pt idx="346">
                  <c:v>7.72</c:v>
                </c:pt>
                <c:pt idx="347">
                  <c:v>9.27</c:v>
                </c:pt>
                <c:pt idx="348">
                  <c:v>7.54</c:v>
                </c:pt>
                <c:pt idx="349" formatCode="General">
                  <c:v>7.81</c:v>
                </c:pt>
                <c:pt idx="350" formatCode="General">
                  <c:v>11.81</c:v>
                </c:pt>
                <c:pt idx="351">
                  <c:v>5.63</c:v>
                </c:pt>
                <c:pt idx="352">
                  <c:v>5.81</c:v>
                </c:pt>
                <c:pt idx="353">
                  <c:v>13.17</c:v>
                </c:pt>
                <c:pt idx="354">
                  <c:v>10.63</c:v>
                </c:pt>
                <c:pt idx="355">
                  <c:v>15.99</c:v>
                </c:pt>
                <c:pt idx="356">
                  <c:v>20.170000000000002</c:v>
                </c:pt>
                <c:pt idx="357">
                  <c:v>23.62</c:v>
                </c:pt>
                <c:pt idx="358">
                  <c:v>9.9</c:v>
                </c:pt>
                <c:pt idx="359">
                  <c:v>9.36</c:v>
                </c:pt>
                <c:pt idx="360">
                  <c:v>5</c:v>
                </c:pt>
                <c:pt idx="361">
                  <c:v>10.72</c:v>
                </c:pt>
                <c:pt idx="362">
                  <c:v>10.45</c:v>
                </c:pt>
                <c:pt idx="364">
                  <c:v>12.63</c:v>
                </c:pt>
                <c:pt idx="365">
                  <c:v>15.26</c:v>
                </c:pt>
                <c:pt idx="366">
                  <c:v>6.18</c:v>
                </c:pt>
                <c:pt idx="367">
                  <c:v>8.5399999999999991</c:v>
                </c:pt>
                <c:pt idx="368">
                  <c:v>10.9</c:v>
                </c:pt>
                <c:pt idx="369">
                  <c:v>9.08</c:v>
                </c:pt>
                <c:pt idx="370">
                  <c:v>15.81</c:v>
                </c:pt>
                <c:pt idx="371">
                  <c:v>14.72</c:v>
                </c:pt>
                <c:pt idx="372">
                  <c:v>6.36</c:v>
                </c:pt>
                <c:pt idx="373">
                  <c:v>6.54</c:v>
                </c:pt>
                <c:pt idx="374">
                  <c:v>7.27</c:v>
                </c:pt>
                <c:pt idx="375">
                  <c:v>13.17</c:v>
                </c:pt>
                <c:pt idx="376">
                  <c:v>9.9</c:v>
                </c:pt>
                <c:pt idx="379">
                  <c:v>15.9</c:v>
                </c:pt>
                <c:pt idx="380">
                  <c:v>16.72</c:v>
                </c:pt>
                <c:pt idx="382">
                  <c:v>15.35</c:v>
                </c:pt>
                <c:pt idx="383">
                  <c:v>11.08</c:v>
                </c:pt>
                <c:pt idx="384">
                  <c:v>18.8</c:v>
                </c:pt>
                <c:pt idx="385">
                  <c:v>9.5399999999999991</c:v>
                </c:pt>
                <c:pt idx="386">
                  <c:v>15.99</c:v>
                </c:pt>
                <c:pt idx="387">
                  <c:v>7.72</c:v>
                </c:pt>
                <c:pt idx="388">
                  <c:v>10.45</c:v>
                </c:pt>
                <c:pt idx="389">
                  <c:v>15.44</c:v>
                </c:pt>
                <c:pt idx="390">
                  <c:v>12.63</c:v>
                </c:pt>
                <c:pt idx="391">
                  <c:v>11.99</c:v>
                </c:pt>
                <c:pt idx="392">
                  <c:v>10.99</c:v>
                </c:pt>
                <c:pt idx="393">
                  <c:v>9.4499999999999993</c:v>
                </c:pt>
                <c:pt idx="394">
                  <c:v>10.54</c:v>
                </c:pt>
                <c:pt idx="395">
                  <c:v>18.53</c:v>
                </c:pt>
                <c:pt idx="396">
                  <c:v>33.880000000000003</c:v>
                </c:pt>
                <c:pt idx="397">
                  <c:v>13.17</c:v>
                </c:pt>
                <c:pt idx="398">
                  <c:v>16.350000000000001</c:v>
                </c:pt>
                <c:pt idx="399">
                  <c:v>15.53</c:v>
                </c:pt>
                <c:pt idx="400">
                  <c:v>18.350000000000001</c:v>
                </c:pt>
                <c:pt idx="401">
                  <c:v>10.63</c:v>
                </c:pt>
                <c:pt idx="402">
                  <c:v>15.53</c:v>
                </c:pt>
                <c:pt idx="403">
                  <c:v>11.36</c:v>
                </c:pt>
                <c:pt idx="405">
                  <c:v>17.350000000000001</c:v>
                </c:pt>
                <c:pt idx="406">
                  <c:v>30.52</c:v>
                </c:pt>
                <c:pt idx="407">
                  <c:v>16.53</c:v>
                </c:pt>
                <c:pt idx="408">
                  <c:v>12.63</c:v>
                </c:pt>
                <c:pt idx="409">
                  <c:v>22.89</c:v>
                </c:pt>
                <c:pt idx="410">
                  <c:v>15.72</c:v>
                </c:pt>
                <c:pt idx="411">
                  <c:v>21.71</c:v>
                </c:pt>
                <c:pt idx="412">
                  <c:v>34.700000000000003</c:v>
                </c:pt>
                <c:pt idx="413">
                  <c:v>7.81</c:v>
                </c:pt>
                <c:pt idx="414">
                  <c:v>9.27</c:v>
                </c:pt>
                <c:pt idx="415">
                  <c:v>12.72</c:v>
                </c:pt>
                <c:pt idx="416">
                  <c:v>11.72</c:v>
                </c:pt>
                <c:pt idx="417">
                  <c:v>23.62</c:v>
                </c:pt>
                <c:pt idx="418">
                  <c:v>18.53</c:v>
                </c:pt>
                <c:pt idx="419">
                  <c:v>15.63</c:v>
                </c:pt>
                <c:pt idx="420">
                  <c:v>33.520000000000003</c:v>
                </c:pt>
                <c:pt idx="421">
                  <c:v>20.260000000000002</c:v>
                </c:pt>
                <c:pt idx="422">
                  <c:v>9.9</c:v>
                </c:pt>
                <c:pt idx="423">
                  <c:v>6.36</c:v>
                </c:pt>
                <c:pt idx="424">
                  <c:v>9.36</c:v>
                </c:pt>
                <c:pt idx="425">
                  <c:v>6.72</c:v>
                </c:pt>
                <c:pt idx="426">
                  <c:v>9.08</c:v>
                </c:pt>
                <c:pt idx="427">
                  <c:v>15.26</c:v>
                </c:pt>
                <c:pt idx="428">
                  <c:v>12.81</c:v>
                </c:pt>
                <c:pt idx="429">
                  <c:v>6.63</c:v>
                </c:pt>
                <c:pt idx="430">
                  <c:v>9.18</c:v>
                </c:pt>
                <c:pt idx="431">
                  <c:v>14.63</c:v>
                </c:pt>
                <c:pt idx="432">
                  <c:v>9.5399999999999991</c:v>
                </c:pt>
                <c:pt idx="433">
                  <c:v>9.18</c:v>
                </c:pt>
                <c:pt idx="434">
                  <c:v>13.99</c:v>
                </c:pt>
                <c:pt idx="435">
                  <c:v>10.08</c:v>
                </c:pt>
                <c:pt idx="436">
                  <c:v>6.81</c:v>
                </c:pt>
                <c:pt idx="437">
                  <c:v>17.260000000000002</c:v>
                </c:pt>
                <c:pt idx="438">
                  <c:v>30.8</c:v>
                </c:pt>
                <c:pt idx="439">
                  <c:v>32.159999999999997</c:v>
                </c:pt>
                <c:pt idx="440">
                  <c:v>12.45</c:v>
                </c:pt>
                <c:pt idx="441">
                  <c:v>15.63</c:v>
                </c:pt>
                <c:pt idx="442">
                  <c:v>16.260000000000002</c:v>
                </c:pt>
                <c:pt idx="443">
                  <c:v>15.9</c:v>
                </c:pt>
                <c:pt idx="444">
                  <c:v>27.34</c:v>
                </c:pt>
                <c:pt idx="445">
                  <c:v>34.159999999999997</c:v>
                </c:pt>
                <c:pt idx="446">
                  <c:v>25.16</c:v>
                </c:pt>
                <c:pt idx="447">
                  <c:v>41.43</c:v>
                </c:pt>
                <c:pt idx="448">
                  <c:v>26.44</c:v>
                </c:pt>
                <c:pt idx="449">
                  <c:v>24.53</c:v>
                </c:pt>
                <c:pt idx="450">
                  <c:v>49.15</c:v>
                </c:pt>
                <c:pt idx="451">
                  <c:v>48.97</c:v>
                </c:pt>
                <c:pt idx="452">
                  <c:v>37.520000000000003</c:v>
                </c:pt>
                <c:pt idx="453">
                  <c:v>40.61</c:v>
                </c:pt>
                <c:pt idx="454">
                  <c:v>46.06</c:v>
                </c:pt>
                <c:pt idx="455">
                  <c:v>86.85</c:v>
                </c:pt>
                <c:pt idx="456">
                  <c:v>33.61</c:v>
                </c:pt>
                <c:pt idx="457">
                  <c:v>10.36</c:v>
                </c:pt>
                <c:pt idx="458">
                  <c:v>12.9</c:v>
                </c:pt>
                <c:pt idx="459">
                  <c:v>20.71</c:v>
                </c:pt>
                <c:pt idx="460">
                  <c:v>19.079999999999998</c:v>
                </c:pt>
                <c:pt idx="461">
                  <c:v>22.71</c:v>
                </c:pt>
                <c:pt idx="462">
                  <c:v>20.440000000000001</c:v>
                </c:pt>
                <c:pt idx="463">
                  <c:v>18.899999999999999</c:v>
                </c:pt>
                <c:pt idx="464">
                  <c:v>12.17</c:v>
                </c:pt>
                <c:pt idx="465">
                  <c:v>12.54</c:v>
                </c:pt>
                <c:pt idx="466">
                  <c:v>15.35</c:v>
                </c:pt>
                <c:pt idx="467">
                  <c:v>26.07</c:v>
                </c:pt>
                <c:pt idx="468">
                  <c:v>17.989999999999998</c:v>
                </c:pt>
                <c:pt idx="469">
                  <c:v>29.71</c:v>
                </c:pt>
                <c:pt idx="470">
                  <c:v>23.89</c:v>
                </c:pt>
                <c:pt idx="471">
                  <c:v>7.54</c:v>
                </c:pt>
                <c:pt idx="472">
                  <c:v>10.72</c:v>
                </c:pt>
                <c:pt idx="473">
                  <c:v>16.53</c:v>
                </c:pt>
                <c:pt idx="474">
                  <c:v>10.9</c:v>
                </c:pt>
                <c:pt idx="475">
                  <c:v>15.35</c:v>
                </c:pt>
                <c:pt idx="476">
                  <c:v>18.440000000000001</c:v>
                </c:pt>
                <c:pt idx="477">
                  <c:v>18.079999999999998</c:v>
                </c:pt>
                <c:pt idx="478">
                  <c:v>11.72</c:v>
                </c:pt>
                <c:pt idx="479">
                  <c:v>10.17</c:v>
                </c:pt>
                <c:pt idx="480">
                  <c:v>13.08</c:v>
                </c:pt>
                <c:pt idx="481">
                  <c:v>13.45</c:v>
                </c:pt>
                <c:pt idx="482">
                  <c:v>19.989999999999998</c:v>
                </c:pt>
                <c:pt idx="483">
                  <c:v>11.08</c:v>
                </c:pt>
                <c:pt idx="484">
                  <c:v>10.63</c:v>
                </c:pt>
                <c:pt idx="485">
                  <c:v>11.17</c:v>
                </c:pt>
                <c:pt idx="487">
                  <c:v>16.989999999999998</c:v>
                </c:pt>
                <c:pt idx="488">
                  <c:v>22.26</c:v>
                </c:pt>
                <c:pt idx="489">
                  <c:v>17.989999999999998</c:v>
                </c:pt>
                <c:pt idx="490">
                  <c:v>24.07</c:v>
                </c:pt>
                <c:pt idx="491">
                  <c:v>19.989999999999998</c:v>
                </c:pt>
                <c:pt idx="492">
                  <c:v>14.99</c:v>
                </c:pt>
                <c:pt idx="493">
                  <c:v>17.350000000000001</c:v>
                </c:pt>
                <c:pt idx="494">
                  <c:v>17.079999999999998</c:v>
                </c:pt>
                <c:pt idx="495">
                  <c:v>25.8</c:v>
                </c:pt>
                <c:pt idx="496">
                  <c:v>25.89</c:v>
                </c:pt>
                <c:pt idx="497">
                  <c:v>28.89</c:v>
                </c:pt>
                <c:pt idx="498">
                  <c:v>23.71</c:v>
                </c:pt>
                <c:pt idx="499">
                  <c:v>15.17</c:v>
                </c:pt>
                <c:pt idx="500">
                  <c:v>23.35</c:v>
                </c:pt>
                <c:pt idx="501">
                  <c:v>27.52</c:v>
                </c:pt>
                <c:pt idx="502">
                  <c:v>4.72</c:v>
                </c:pt>
                <c:pt idx="503">
                  <c:v>13.72</c:v>
                </c:pt>
                <c:pt idx="504">
                  <c:v>21.17</c:v>
                </c:pt>
                <c:pt idx="505">
                  <c:v>16.989999999999998</c:v>
                </c:pt>
                <c:pt idx="506">
                  <c:v>20.260000000000002</c:v>
                </c:pt>
                <c:pt idx="507">
                  <c:v>21.99</c:v>
                </c:pt>
                <c:pt idx="508">
                  <c:v>14.08</c:v>
                </c:pt>
                <c:pt idx="509">
                  <c:v>14.54</c:v>
                </c:pt>
                <c:pt idx="510">
                  <c:v>16.63</c:v>
                </c:pt>
                <c:pt idx="511">
                  <c:v>21.44</c:v>
                </c:pt>
                <c:pt idx="512">
                  <c:v>16.989999999999998</c:v>
                </c:pt>
                <c:pt idx="513">
                  <c:v>8.36</c:v>
                </c:pt>
                <c:pt idx="514">
                  <c:v>24.35</c:v>
                </c:pt>
                <c:pt idx="515">
                  <c:v>24.08</c:v>
                </c:pt>
                <c:pt idx="516">
                  <c:v>26.17</c:v>
                </c:pt>
                <c:pt idx="517">
                  <c:v>39.979999999999997</c:v>
                </c:pt>
                <c:pt idx="518">
                  <c:v>26.08</c:v>
                </c:pt>
                <c:pt idx="519">
                  <c:v>15.9</c:v>
                </c:pt>
                <c:pt idx="520">
                  <c:v>13.26</c:v>
                </c:pt>
                <c:pt idx="521">
                  <c:v>14.72</c:v>
                </c:pt>
                <c:pt idx="522">
                  <c:v>17.989999999999998</c:v>
                </c:pt>
                <c:pt idx="523">
                  <c:v>21.26</c:v>
                </c:pt>
                <c:pt idx="524">
                  <c:v>17.350000000000001</c:v>
                </c:pt>
                <c:pt idx="525">
                  <c:v>14.26</c:v>
                </c:pt>
                <c:pt idx="526">
                  <c:v>12.27</c:v>
                </c:pt>
                <c:pt idx="527">
                  <c:v>18.170000000000002</c:v>
                </c:pt>
                <c:pt idx="528">
                  <c:v>22.62</c:v>
                </c:pt>
                <c:pt idx="529">
                  <c:v>24.8</c:v>
                </c:pt>
                <c:pt idx="530">
                  <c:v>20.260000000000002</c:v>
                </c:pt>
                <c:pt idx="531">
                  <c:v>23.8</c:v>
                </c:pt>
                <c:pt idx="532">
                  <c:v>26.89</c:v>
                </c:pt>
                <c:pt idx="533">
                  <c:v>17.440000000000001</c:v>
                </c:pt>
                <c:pt idx="534">
                  <c:v>15.45</c:v>
                </c:pt>
                <c:pt idx="535">
                  <c:v>19.170000000000002</c:v>
                </c:pt>
                <c:pt idx="536">
                  <c:v>26.89</c:v>
                </c:pt>
                <c:pt idx="537">
                  <c:v>28.35</c:v>
                </c:pt>
                <c:pt idx="538">
                  <c:v>24.08</c:v>
                </c:pt>
                <c:pt idx="539">
                  <c:v>24.26</c:v>
                </c:pt>
                <c:pt idx="540">
                  <c:v>13.81</c:v>
                </c:pt>
                <c:pt idx="541">
                  <c:v>21.53</c:v>
                </c:pt>
                <c:pt idx="542">
                  <c:v>28.44</c:v>
                </c:pt>
                <c:pt idx="551">
                  <c:v>33.25</c:v>
                </c:pt>
                <c:pt idx="552">
                  <c:v>31.89</c:v>
                </c:pt>
                <c:pt idx="553">
                  <c:v>28.62</c:v>
                </c:pt>
                <c:pt idx="554">
                  <c:v>22.35</c:v>
                </c:pt>
                <c:pt idx="555">
                  <c:v>18.63</c:v>
                </c:pt>
                <c:pt idx="556">
                  <c:v>26.71</c:v>
                </c:pt>
                <c:pt idx="557">
                  <c:v>21.53</c:v>
                </c:pt>
                <c:pt idx="558">
                  <c:v>26.44</c:v>
                </c:pt>
                <c:pt idx="559">
                  <c:v>26.53</c:v>
                </c:pt>
                <c:pt idx="560">
                  <c:v>37.43</c:v>
                </c:pt>
                <c:pt idx="561">
                  <c:v>25.44</c:v>
                </c:pt>
                <c:pt idx="562">
                  <c:v>19.72</c:v>
                </c:pt>
                <c:pt idx="563">
                  <c:v>18.170000000000002</c:v>
                </c:pt>
                <c:pt idx="564">
                  <c:v>23.26</c:v>
                </c:pt>
                <c:pt idx="565">
                  <c:v>29.44</c:v>
                </c:pt>
                <c:pt idx="566">
                  <c:v>33.25</c:v>
                </c:pt>
                <c:pt idx="567">
                  <c:v>30.07</c:v>
                </c:pt>
                <c:pt idx="568">
                  <c:v>27.53</c:v>
                </c:pt>
                <c:pt idx="569">
                  <c:v>22.17</c:v>
                </c:pt>
                <c:pt idx="570">
                  <c:v>16.72</c:v>
                </c:pt>
                <c:pt idx="571">
                  <c:v>23.8</c:v>
                </c:pt>
                <c:pt idx="572">
                  <c:v>23.53</c:v>
                </c:pt>
                <c:pt idx="573">
                  <c:v>22.53</c:v>
                </c:pt>
                <c:pt idx="574">
                  <c:v>29.71</c:v>
                </c:pt>
                <c:pt idx="575">
                  <c:v>26.71</c:v>
                </c:pt>
                <c:pt idx="576">
                  <c:v>19.899999999999999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45C-4D7A-B62A-1268DE690883}"/>
            </c:ext>
          </c:extLst>
        </c:ser>
        <c:ser>
          <c:idx val="1"/>
          <c:order val="1"/>
          <c:tx>
            <c:strRef>
              <c:f>'SA Industrial rnmca Fond poim'!$C$1</c:f>
              <c:strCache>
                <c:ptCount val="1"/>
                <c:pt idx="0">
                  <c:v>TL I (c), II (a,b, c), III (b), IV (a,b, c)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'SA Industrial rnmca Fond poim'!$C$2:$C$578</c:f>
              <c:numCache>
                <c:formatCode>General</c:formatCode>
                <c:ptCount val="577"/>
                <c:pt idx="133">
                  <c:v>18.840579710145164</c:v>
                </c:pt>
                <c:pt idx="134">
                  <c:v>16.032608695652623</c:v>
                </c:pt>
                <c:pt idx="135">
                  <c:v>17.481884057970898</c:v>
                </c:pt>
                <c:pt idx="136">
                  <c:v>40.307971014492843</c:v>
                </c:pt>
                <c:pt idx="137">
                  <c:v>36.865942028985174</c:v>
                </c:pt>
                <c:pt idx="138">
                  <c:v>51.630434782608539</c:v>
                </c:pt>
                <c:pt idx="139">
                  <c:v>14.945652173913409</c:v>
                </c:pt>
                <c:pt idx="140">
                  <c:v>13.134057971014053</c:v>
                </c:pt>
                <c:pt idx="141">
                  <c:v>16.032608695652623</c:v>
                </c:pt>
                <c:pt idx="304" formatCode="0.00">
                  <c:v>35.144927536231833</c:v>
                </c:pt>
                <c:pt idx="305" formatCode="0.00">
                  <c:v>30.978260869565023</c:v>
                </c:pt>
                <c:pt idx="306" formatCode="0.00">
                  <c:v>32.336956521738792</c:v>
                </c:pt>
                <c:pt idx="307" formatCode="0.00">
                  <c:v>29.891304347826317</c:v>
                </c:pt>
                <c:pt idx="308" formatCode="0.00">
                  <c:v>32.246376811594274</c:v>
                </c:pt>
                <c:pt idx="309" formatCode="0.00">
                  <c:v>37.500000000000291</c:v>
                </c:pt>
                <c:pt idx="310" formatCode="0.00">
                  <c:v>28.985507246376638</c:v>
                </c:pt>
                <c:pt idx="311" formatCode="0.00">
                  <c:v>30.163043478260867</c:v>
                </c:pt>
                <c:pt idx="312" formatCode="0.00">
                  <c:v>20.742753623188534</c:v>
                </c:pt>
                <c:pt idx="334" formatCode="0.00">
                  <c:v>20.380434782608464</c:v>
                </c:pt>
                <c:pt idx="335" formatCode="0.00">
                  <c:v>18.387681159420076</c:v>
                </c:pt>
                <c:pt idx="336" formatCode="0.00">
                  <c:v>13.677536231884162</c:v>
                </c:pt>
                <c:pt idx="337" formatCode="0.00">
                  <c:v>27.536231884057855</c:v>
                </c:pt>
                <c:pt idx="338" formatCode="0.00">
                  <c:v>19.927536231884382</c:v>
                </c:pt>
                <c:pt idx="339" formatCode="0.00">
                  <c:v>23.369565217391045</c:v>
                </c:pt>
                <c:pt idx="340" formatCode="0.00">
                  <c:v>16.394927536231688</c:v>
                </c:pt>
                <c:pt idx="341" formatCode="0.00">
                  <c:v>13.586956521739143</c:v>
                </c:pt>
                <c:pt idx="342" formatCode="0.00">
                  <c:v>30.253623188405385</c:v>
                </c:pt>
                <c:pt idx="556">
                  <c:v>20.10869565217391</c:v>
                </c:pt>
                <c:pt idx="557" formatCode="0.00">
                  <c:v>25.000000000000366</c:v>
                </c:pt>
                <c:pt idx="558" formatCode="0.00">
                  <c:v>20.561594202898497</c:v>
                </c:pt>
                <c:pt idx="559" formatCode="0.00">
                  <c:v>32.880434782608901</c:v>
                </c:pt>
                <c:pt idx="560" formatCode="0.00">
                  <c:v>42.300724637681235</c:v>
                </c:pt>
                <c:pt idx="561">
                  <c:v>30.79710144927499</c:v>
                </c:pt>
                <c:pt idx="562" formatCode="0.00">
                  <c:v>19.746376811593841</c:v>
                </c:pt>
                <c:pt idx="563">
                  <c:v>24.27536231884072</c:v>
                </c:pt>
                <c:pt idx="564" formatCode="0.00">
                  <c:v>28.079710144927965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45C-4D7A-B62A-1268DE690883}"/>
            </c:ext>
          </c:extLst>
        </c:ser>
        <c:ser>
          <c:idx val="2"/>
          <c:order val="2"/>
          <c:tx>
            <c:strRef>
              <c:f>'SA Industrial rnmca Fond poim'!$E$1</c:f>
              <c:strCache>
                <c:ptCount val="1"/>
                <c:pt idx="0">
                  <c:v>VL zi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'SA Industrial rnmca Fond poim'!$E$2:$E$578</c:f>
              <c:numCache>
                <c:formatCode>#,##0.00</c:formatCode>
                <c:ptCount val="577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  <c:pt idx="12">
                  <c:v>50</c:v>
                </c:pt>
                <c:pt idx="13">
                  <c:v>50</c:v>
                </c:pt>
                <c:pt idx="14">
                  <c:v>50</c:v>
                </c:pt>
                <c:pt idx="15">
                  <c:v>50</c:v>
                </c:pt>
                <c:pt idx="16">
                  <c:v>50</c:v>
                </c:pt>
                <c:pt idx="17">
                  <c:v>50</c:v>
                </c:pt>
                <c:pt idx="18">
                  <c:v>50</c:v>
                </c:pt>
                <c:pt idx="19">
                  <c:v>50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50</c:v>
                </c:pt>
                <c:pt idx="25">
                  <c:v>50</c:v>
                </c:pt>
                <c:pt idx="26">
                  <c:v>50</c:v>
                </c:pt>
                <c:pt idx="27">
                  <c:v>50</c:v>
                </c:pt>
                <c:pt idx="28">
                  <c:v>50</c:v>
                </c:pt>
                <c:pt idx="29">
                  <c:v>50</c:v>
                </c:pt>
                <c:pt idx="30">
                  <c:v>50</c:v>
                </c:pt>
                <c:pt idx="31">
                  <c:v>50</c:v>
                </c:pt>
                <c:pt idx="32">
                  <c:v>50</c:v>
                </c:pt>
                <c:pt idx="33">
                  <c:v>50</c:v>
                </c:pt>
                <c:pt idx="34">
                  <c:v>50</c:v>
                </c:pt>
                <c:pt idx="35">
                  <c:v>50</c:v>
                </c:pt>
                <c:pt idx="36">
                  <c:v>50</c:v>
                </c:pt>
                <c:pt idx="37">
                  <c:v>50</c:v>
                </c:pt>
                <c:pt idx="38">
                  <c:v>50</c:v>
                </c:pt>
                <c:pt idx="39">
                  <c:v>50</c:v>
                </c:pt>
                <c:pt idx="40">
                  <c:v>50</c:v>
                </c:pt>
                <c:pt idx="41">
                  <c:v>50</c:v>
                </c:pt>
                <c:pt idx="42">
                  <c:v>50</c:v>
                </c:pt>
                <c:pt idx="43">
                  <c:v>50</c:v>
                </c:pt>
                <c:pt idx="44">
                  <c:v>50</c:v>
                </c:pt>
                <c:pt idx="45">
                  <c:v>50</c:v>
                </c:pt>
                <c:pt idx="46">
                  <c:v>50</c:v>
                </c:pt>
                <c:pt idx="47">
                  <c:v>50</c:v>
                </c:pt>
                <c:pt idx="48">
                  <c:v>50</c:v>
                </c:pt>
                <c:pt idx="49">
                  <c:v>50</c:v>
                </c:pt>
                <c:pt idx="50">
                  <c:v>50</c:v>
                </c:pt>
                <c:pt idx="51">
                  <c:v>50</c:v>
                </c:pt>
                <c:pt idx="52">
                  <c:v>50</c:v>
                </c:pt>
                <c:pt idx="53">
                  <c:v>50</c:v>
                </c:pt>
                <c:pt idx="54">
                  <c:v>50</c:v>
                </c:pt>
                <c:pt idx="55">
                  <c:v>50</c:v>
                </c:pt>
                <c:pt idx="56">
                  <c:v>50</c:v>
                </c:pt>
                <c:pt idx="57">
                  <c:v>50</c:v>
                </c:pt>
                <c:pt idx="58">
                  <c:v>50</c:v>
                </c:pt>
                <c:pt idx="59">
                  <c:v>50</c:v>
                </c:pt>
                <c:pt idx="60">
                  <c:v>50</c:v>
                </c:pt>
                <c:pt idx="61">
                  <c:v>50</c:v>
                </c:pt>
                <c:pt idx="62">
                  <c:v>50</c:v>
                </c:pt>
                <c:pt idx="63">
                  <c:v>50</c:v>
                </c:pt>
                <c:pt idx="64">
                  <c:v>50</c:v>
                </c:pt>
                <c:pt idx="65">
                  <c:v>50</c:v>
                </c:pt>
                <c:pt idx="66">
                  <c:v>50</c:v>
                </c:pt>
                <c:pt idx="67">
                  <c:v>50</c:v>
                </c:pt>
                <c:pt idx="68">
                  <c:v>50</c:v>
                </c:pt>
                <c:pt idx="69">
                  <c:v>50</c:v>
                </c:pt>
                <c:pt idx="70">
                  <c:v>50</c:v>
                </c:pt>
                <c:pt idx="71">
                  <c:v>50</c:v>
                </c:pt>
                <c:pt idx="72">
                  <c:v>50</c:v>
                </c:pt>
                <c:pt idx="73">
                  <c:v>50</c:v>
                </c:pt>
                <c:pt idx="74">
                  <c:v>50</c:v>
                </c:pt>
                <c:pt idx="75">
                  <c:v>50</c:v>
                </c:pt>
                <c:pt idx="76">
                  <c:v>50</c:v>
                </c:pt>
                <c:pt idx="77">
                  <c:v>50</c:v>
                </c:pt>
                <c:pt idx="78">
                  <c:v>50</c:v>
                </c:pt>
                <c:pt idx="79">
                  <c:v>50</c:v>
                </c:pt>
                <c:pt idx="80">
                  <c:v>50</c:v>
                </c:pt>
                <c:pt idx="81">
                  <c:v>50</c:v>
                </c:pt>
                <c:pt idx="82">
                  <c:v>50</c:v>
                </c:pt>
                <c:pt idx="83">
                  <c:v>50</c:v>
                </c:pt>
                <c:pt idx="84">
                  <c:v>50</c:v>
                </c:pt>
                <c:pt idx="85">
                  <c:v>50</c:v>
                </c:pt>
                <c:pt idx="86">
                  <c:v>50</c:v>
                </c:pt>
                <c:pt idx="87">
                  <c:v>50</c:v>
                </c:pt>
                <c:pt idx="88">
                  <c:v>50</c:v>
                </c:pt>
                <c:pt idx="89">
                  <c:v>50</c:v>
                </c:pt>
                <c:pt idx="90">
                  <c:v>50</c:v>
                </c:pt>
                <c:pt idx="91">
                  <c:v>50</c:v>
                </c:pt>
                <c:pt idx="92">
                  <c:v>50</c:v>
                </c:pt>
                <c:pt idx="93">
                  <c:v>50</c:v>
                </c:pt>
                <c:pt idx="94">
                  <c:v>50</c:v>
                </c:pt>
                <c:pt idx="95">
                  <c:v>50</c:v>
                </c:pt>
                <c:pt idx="96">
                  <c:v>50</c:v>
                </c:pt>
                <c:pt idx="97">
                  <c:v>50</c:v>
                </c:pt>
                <c:pt idx="98">
                  <c:v>50</c:v>
                </c:pt>
                <c:pt idx="99">
                  <c:v>50</c:v>
                </c:pt>
                <c:pt idx="100">
                  <c:v>50</c:v>
                </c:pt>
                <c:pt idx="101">
                  <c:v>50</c:v>
                </c:pt>
                <c:pt idx="102">
                  <c:v>50</c:v>
                </c:pt>
                <c:pt idx="103">
                  <c:v>50</c:v>
                </c:pt>
                <c:pt idx="104">
                  <c:v>50</c:v>
                </c:pt>
                <c:pt idx="105">
                  <c:v>50</c:v>
                </c:pt>
                <c:pt idx="106">
                  <c:v>50</c:v>
                </c:pt>
                <c:pt idx="107">
                  <c:v>50</c:v>
                </c:pt>
                <c:pt idx="108">
                  <c:v>50</c:v>
                </c:pt>
                <c:pt idx="109">
                  <c:v>50</c:v>
                </c:pt>
                <c:pt idx="110">
                  <c:v>50</c:v>
                </c:pt>
                <c:pt idx="111">
                  <c:v>50</c:v>
                </c:pt>
                <c:pt idx="112">
                  <c:v>50</c:v>
                </c:pt>
                <c:pt idx="113">
                  <c:v>50</c:v>
                </c:pt>
                <c:pt idx="114">
                  <c:v>50</c:v>
                </c:pt>
                <c:pt idx="115">
                  <c:v>50</c:v>
                </c:pt>
                <c:pt idx="116">
                  <c:v>50</c:v>
                </c:pt>
                <c:pt idx="117">
                  <c:v>50</c:v>
                </c:pt>
                <c:pt idx="118">
                  <c:v>50</c:v>
                </c:pt>
                <c:pt idx="119">
                  <c:v>50</c:v>
                </c:pt>
                <c:pt idx="120">
                  <c:v>50</c:v>
                </c:pt>
                <c:pt idx="121">
                  <c:v>50</c:v>
                </c:pt>
                <c:pt idx="122">
                  <c:v>50</c:v>
                </c:pt>
                <c:pt idx="123">
                  <c:v>50</c:v>
                </c:pt>
                <c:pt idx="124">
                  <c:v>50</c:v>
                </c:pt>
                <c:pt idx="125">
                  <c:v>50</c:v>
                </c:pt>
                <c:pt idx="126">
                  <c:v>50</c:v>
                </c:pt>
                <c:pt idx="127">
                  <c:v>50</c:v>
                </c:pt>
                <c:pt idx="128">
                  <c:v>50</c:v>
                </c:pt>
                <c:pt idx="129">
                  <c:v>50</c:v>
                </c:pt>
                <c:pt idx="130">
                  <c:v>50</c:v>
                </c:pt>
                <c:pt idx="131">
                  <c:v>50</c:v>
                </c:pt>
                <c:pt idx="132">
                  <c:v>50</c:v>
                </c:pt>
                <c:pt idx="133">
                  <c:v>50</c:v>
                </c:pt>
                <c:pt idx="134">
                  <c:v>50</c:v>
                </c:pt>
                <c:pt idx="135">
                  <c:v>50</c:v>
                </c:pt>
                <c:pt idx="136">
                  <c:v>50</c:v>
                </c:pt>
                <c:pt idx="137">
                  <c:v>50</c:v>
                </c:pt>
                <c:pt idx="138">
                  <c:v>50</c:v>
                </c:pt>
                <c:pt idx="139">
                  <c:v>50</c:v>
                </c:pt>
                <c:pt idx="140">
                  <c:v>50</c:v>
                </c:pt>
                <c:pt idx="141">
                  <c:v>50</c:v>
                </c:pt>
                <c:pt idx="142">
                  <c:v>50</c:v>
                </c:pt>
                <c:pt idx="143">
                  <c:v>50</c:v>
                </c:pt>
                <c:pt idx="144">
                  <c:v>50</c:v>
                </c:pt>
                <c:pt idx="145">
                  <c:v>50</c:v>
                </c:pt>
                <c:pt idx="146">
                  <c:v>50</c:v>
                </c:pt>
                <c:pt idx="147">
                  <c:v>50</c:v>
                </c:pt>
                <c:pt idx="148">
                  <c:v>50</c:v>
                </c:pt>
                <c:pt idx="149">
                  <c:v>50</c:v>
                </c:pt>
                <c:pt idx="150">
                  <c:v>50</c:v>
                </c:pt>
                <c:pt idx="151">
                  <c:v>50</c:v>
                </c:pt>
                <c:pt idx="152">
                  <c:v>50</c:v>
                </c:pt>
                <c:pt idx="153">
                  <c:v>50</c:v>
                </c:pt>
                <c:pt idx="154">
                  <c:v>50</c:v>
                </c:pt>
                <c:pt idx="155">
                  <c:v>50</c:v>
                </c:pt>
                <c:pt idx="156">
                  <c:v>50</c:v>
                </c:pt>
                <c:pt idx="157">
                  <c:v>50</c:v>
                </c:pt>
                <c:pt idx="158">
                  <c:v>50</c:v>
                </c:pt>
                <c:pt idx="159">
                  <c:v>50</c:v>
                </c:pt>
                <c:pt idx="160">
                  <c:v>50</c:v>
                </c:pt>
                <c:pt idx="161">
                  <c:v>50</c:v>
                </c:pt>
                <c:pt idx="162">
                  <c:v>50</c:v>
                </c:pt>
                <c:pt idx="163">
                  <c:v>50</c:v>
                </c:pt>
                <c:pt idx="164">
                  <c:v>50</c:v>
                </c:pt>
                <c:pt idx="165">
                  <c:v>50</c:v>
                </c:pt>
                <c:pt idx="166">
                  <c:v>50</c:v>
                </c:pt>
                <c:pt idx="167">
                  <c:v>50</c:v>
                </c:pt>
                <c:pt idx="168">
                  <c:v>50</c:v>
                </c:pt>
                <c:pt idx="169">
                  <c:v>50</c:v>
                </c:pt>
                <c:pt idx="170">
                  <c:v>50</c:v>
                </c:pt>
                <c:pt idx="171">
                  <c:v>50</c:v>
                </c:pt>
                <c:pt idx="172">
                  <c:v>50</c:v>
                </c:pt>
                <c:pt idx="173">
                  <c:v>50</c:v>
                </c:pt>
                <c:pt idx="174">
                  <c:v>50</c:v>
                </c:pt>
                <c:pt idx="175">
                  <c:v>50</c:v>
                </c:pt>
                <c:pt idx="176">
                  <c:v>50</c:v>
                </c:pt>
                <c:pt idx="177">
                  <c:v>50</c:v>
                </c:pt>
                <c:pt idx="178">
                  <c:v>50</c:v>
                </c:pt>
                <c:pt idx="179">
                  <c:v>50</c:v>
                </c:pt>
                <c:pt idx="180">
                  <c:v>50</c:v>
                </c:pt>
                <c:pt idx="181">
                  <c:v>50</c:v>
                </c:pt>
                <c:pt idx="182">
                  <c:v>50</c:v>
                </c:pt>
                <c:pt idx="183">
                  <c:v>50</c:v>
                </c:pt>
                <c:pt idx="184">
                  <c:v>50</c:v>
                </c:pt>
                <c:pt idx="185">
                  <c:v>50</c:v>
                </c:pt>
                <c:pt idx="186">
                  <c:v>50</c:v>
                </c:pt>
                <c:pt idx="187">
                  <c:v>50</c:v>
                </c:pt>
                <c:pt idx="188">
                  <c:v>50</c:v>
                </c:pt>
                <c:pt idx="189">
                  <c:v>50</c:v>
                </c:pt>
                <c:pt idx="190">
                  <c:v>50</c:v>
                </c:pt>
                <c:pt idx="191">
                  <c:v>50</c:v>
                </c:pt>
                <c:pt idx="192">
                  <c:v>50</c:v>
                </c:pt>
                <c:pt idx="193">
                  <c:v>50</c:v>
                </c:pt>
                <c:pt idx="194">
                  <c:v>50</c:v>
                </c:pt>
                <c:pt idx="195">
                  <c:v>50</c:v>
                </c:pt>
                <c:pt idx="196">
                  <c:v>50</c:v>
                </c:pt>
                <c:pt idx="197">
                  <c:v>50</c:v>
                </c:pt>
                <c:pt idx="198">
                  <c:v>50</c:v>
                </c:pt>
                <c:pt idx="199">
                  <c:v>50</c:v>
                </c:pt>
                <c:pt idx="200">
                  <c:v>50</c:v>
                </c:pt>
                <c:pt idx="201">
                  <c:v>50</c:v>
                </c:pt>
                <c:pt idx="202">
                  <c:v>50</c:v>
                </c:pt>
                <c:pt idx="203">
                  <c:v>50</c:v>
                </c:pt>
                <c:pt idx="204">
                  <c:v>50</c:v>
                </c:pt>
                <c:pt idx="205">
                  <c:v>50</c:v>
                </c:pt>
                <c:pt idx="206">
                  <c:v>50</c:v>
                </c:pt>
                <c:pt idx="207">
                  <c:v>50</c:v>
                </c:pt>
                <c:pt idx="208">
                  <c:v>50</c:v>
                </c:pt>
                <c:pt idx="209">
                  <c:v>50</c:v>
                </c:pt>
                <c:pt idx="210">
                  <c:v>50</c:v>
                </c:pt>
                <c:pt idx="211">
                  <c:v>50</c:v>
                </c:pt>
                <c:pt idx="212">
                  <c:v>50</c:v>
                </c:pt>
                <c:pt idx="213">
                  <c:v>50</c:v>
                </c:pt>
                <c:pt idx="214">
                  <c:v>50</c:v>
                </c:pt>
                <c:pt idx="215">
                  <c:v>50</c:v>
                </c:pt>
                <c:pt idx="216">
                  <c:v>50</c:v>
                </c:pt>
                <c:pt idx="217">
                  <c:v>50</c:v>
                </c:pt>
                <c:pt idx="218">
                  <c:v>50</c:v>
                </c:pt>
                <c:pt idx="219">
                  <c:v>50</c:v>
                </c:pt>
                <c:pt idx="220">
                  <c:v>50</c:v>
                </c:pt>
                <c:pt idx="221">
                  <c:v>50</c:v>
                </c:pt>
                <c:pt idx="222">
                  <c:v>50</c:v>
                </c:pt>
                <c:pt idx="223">
                  <c:v>50</c:v>
                </c:pt>
                <c:pt idx="224">
                  <c:v>50</c:v>
                </c:pt>
                <c:pt idx="225">
                  <c:v>50</c:v>
                </c:pt>
                <c:pt idx="226">
                  <c:v>50</c:v>
                </c:pt>
                <c:pt idx="227">
                  <c:v>50</c:v>
                </c:pt>
                <c:pt idx="228">
                  <c:v>50</c:v>
                </c:pt>
                <c:pt idx="229">
                  <c:v>50</c:v>
                </c:pt>
                <c:pt idx="230">
                  <c:v>50</c:v>
                </c:pt>
                <c:pt idx="231">
                  <c:v>50</c:v>
                </c:pt>
                <c:pt idx="232">
                  <c:v>50</c:v>
                </c:pt>
                <c:pt idx="233">
                  <c:v>50</c:v>
                </c:pt>
                <c:pt idx="234">
                  <c:v>50</c:v>
                </c:pt>
                <c:pt idx="235">
                  <c:v>50</c:v>
                </c:pt>
                <c:pt idx="236">
                  <c:v>50</c:v>
                </c:pt>
                <c:pt idx="237">
                  <c:v>50</c:v>
                </c:pt>
                <c:pt idx="238">
                  <c:v>50</c:v>
                </c:pt>
                <c:pt idx="239">
                  <c:v>50</c:v>
                </c:pt>
                <c:pt idx="240">
                  <c:v>50</c:v>
                </c:pt>
                <c:pt idx="241">
                  <c:v>50</c:v>
                </c:pt>
                <c:pt idx="242">
                  <c:v>50</c:v>
                </c:pt>
                <c:pt idx="243">
                  <c:v>50</c:v>
                </c:pt>
                <c:pt idx="244">
                  <c:v>50</c:v>
                </c:pt>
                <c:pt idx="245">
                  <c:v>50</c:v>
                </c:pt>
                <c:pt idx="246">
                  <c:v>50</c:v>
                </c:pt>
                <c:pt idx="247">
                  <c:v>50</c:v>
                </c:pt>
                <c:pt idx="248">
                  <c:v>50</c:v>
                </c:pt>
                <c:pt idx="249">
                  <c:v>50</c:v>
                </c:pt>
                <c:pt idx="250">
                  <c:v>50</c:v>
                </c:pt>
                <c:pt idx="251">
                  <c:v>50</c:v>
                </c:pt>
                <c:pt idx="252">
                  <c:v>50</c:v>
                </c:pt>
                <c:pt idx="253">
                  <c:v>50</c:v>
                </c:pt>
                <c:pt idx="254">
                  <c:v>50</c:v>
                </c:pt>
                <c:pt idx="255">
                  <c:v>50</c:v>
                </c:pt>
                <c:pt idx="256">
                  <c:v>50</c:v>
                </c:pt>
                <c:pt idx="257">
                  <c:v>50</c:v>
                </c:pt>
                <c:pt idx="258">
                  <c:v>50</c:v>
                </c:pt>
                <c:pt idx="259">
                  <c:v>50</c:v>
                </c:pt>
                <c:pt idx="260">
                  <c:v>50</c:v>
                </c:pt>
                <c:pt idx="261">
                  <c:v>50</c:v>
                </c:pt>
                <c:pt idx="262">
                  <c:v>50</c:v>
                </c:pt>
                <c:pt idx="263">
                  <c:v>50</c:v>
                </c:pt>
                <c:pt idx="264">
                  <c:v>50</c:v>
                </c:pt>
                <c:pt idx="265">
                  <c:v>50</c:v>
                </c:pt>
                <c:pt idx="266">
                  <c:v>50</c:v>
                </c:pt>
                <c:pt idx="267">
                  <c:v>50</c:v>
                </c:pt>
                <c:pt idx="268">
                  <c:v>50</c:v>
                </c:pt>
                <c:pt idx="269">
                  <c:v>50</c:v>
                </c:pt>
                <c:pt idx="270">
                  <c:v>50</c:v>
                </c:pt>
                <c:pt idx="271">
                  <c:v>50</c:v>
                </c:pt>
                <c:pt idx="272">
                  <c:v>50</c:v>
                </c:pt>
                <c:pt idx="273">
                  <c:v>50</c:v>
                </c:pt>
                <c:pt idx="274">
                  <c:v>50</c:v>
                </c:pt>
                <c:pt idx="275">
                  <c:v>50</c:v>
                </c:pt>
                <c:pt idx="276">
                  <c:v>50</c:v>
                </c:pt>
                <c:pt idx="277">
                  <c:v>50</c:v>
                </c:pt>
                <c:pt idx="278">
                  <c:v>50</c:v>
                </c:pt>
                <c:pt idx="279">
                  <c:v>50</c:v>
                </c:pt>
                <c:pt idx="280">
                  <c:v>50</c:v>
                </c:pt>
                <c:pt idx="281">
                  <c:v>50</c:v>
                </c:pt>
                <c:pt idx="282">
                  <c:v>50</c:v>
                </c:pt>
                <c:pt idx="283">
                  <c:v>50</c:v>
                </c:pt>
                <c:pt idx="284">
                  <c:v>50</c:v>
                </c:pt>
                <c:pt idx="285">
                  <c:v>50</c:v>
                </c:pt>
                <c:pt idx="286">
                  <c:v>50</c:v>
                </c:pt>
                <c:pt idx="287">
                  <c:v>50</c:v>
                </c:pt>
                <c:pt idx="288">
                  <c:v>50</c:v>
                </c:pt>
                <c:pt idx="289">
                  <c:v>50</c:v>
                </c:pt>
                <c:pt idx="290">
                  <c:v>50</c:v>
                </c:pt>
                <c:pt idx="291">
                  <c:v>50</c:v>
                </c:pt>
                <c:pt idx="292">
                  <c:v>50</c:v>
                </c:pt>
                <c:pt idx="293">
                  <c:v>50</c:v>
                </c:pt>
                <c:pt idx="294">
                  <c:v>50</c:v>
                </c:pt>
                <c:pt idx="295">
                  <c:v>50</c:v>
                </c:pt>
                <c:pt idx="296">
                  <c:v>50</c:v>
                </c:pt>
                <c:pt idx="297">
                  <c:v>50</c:v>
                </c:pt>
                <c:pt idx="298">
                  <c:v>50</c:v>
                </c:pt>
                <c:pt idx="299">
                  <c:v>50</c:v>
                </c:pt>
                <c:pt idx="300">
                  <c:v>50</c:v>
                </c:pt>
                <c:pt idx="301">
                  <c:v>50</c:v>
                </c:pt>
                <c:pt idx="302">
                  <c:v>50</c:v>
                </c:pt>
                <c:pt idx="303">
                  <c:v>50</c:v>
                </c:pt>
                <c:pt idx="304">
                  <c:v>50</c:v>
                </c:pt>
                <c:pt idx="305">
                  <c:v>50</c:v>
                </c:pt>
                <c:pt idx="306">
                  <c:v>50</c:v>
                </c:pt>
                <c:pt idx="307">
                  <c:v>50</c:v>
                </c:pt>
                <c:pt idx="308">
                  <c:v>50</c:v>
                </c:pt>
                <c:pt idx="309">
                  <c:v>50</c:v>
                </c:pt>
                <c:pt idx="310">
                  <c:v>50</c:v>
                </c:pt>
                <c:pt idx="311">
                  <c:v>50</c:v>
                </c:pt>
                <c:pt idx="312">
                  <c:v>50</c:v>
                </c:pt>
                <c:pt idx="313">
                  <c:v>50</c:v>
                </c:pt>
                <c:pt idx="314">
                  <c:v>50</c:v>
                </c:pt>
                <c:pt idx="315">
                  <c:v>50</c:v>
                </c:pt>
                <c:pt idx="316">
                  <c:v>50</c:v>
                </c:pt>
                <c:pt idx="317">
                  <c:v>50</c:v>
                </c:pt>
                <c:pt idx="318">
                  <c:v>50</c:v>
                </c:pt>
                <c:pt idx="319">
                  <c:v>50</c:v>
                </c:pt>
                <c:pt idx="320">
                  <c:v>50</c:v>
                </c:pt>
                <c:pt idx="321">
                  <c:v>50</c:v>
                </c:pt>
                <c:pt idx="322">
                  <c:v>50</c:v>
                </c:pt>
                <c:pt idx="323">
                  <c:v>50</c:v>
                </c:pt>
                <c:pt idx="324">
                  <c:v>50</c:v>
                </c:pt>
                <c:pt idx="325">
                  <c:v>50</c:v>
                </c:pt>
                <c:pt idx="326">
                  <c:v>50</c:v>
                </c:pt>
                <c:pt idx="327">
                  <c:v>50</c:v>
                </c:pt>
                <c:pt idx="328">
                  <c:v>50</c:v>
                </c:pt>
                <c:pt idx="329">
                  <c:v>50</c:v>
                </c:pt>
                <c:pt idx="330">
                  <c:v>50</c:v>
                </c:pt>
                <c:pt idx="331">
                  <c:v>50</c:v>
                </c:pt>
                <c:pt idx="332">
                  <c:v>50</c:v>
                </c:pt>
                <c:pt idx="333">
                  <c:v>50</c:v>
                </c:pt>
                <c:pt idx="334">
                  <c:v>50</c:v>
                </c:pt>
                <c:pt idx="335">
                  <c:v>50</c:v>
                </c:pt>
                <c:pt idx="336">
                  <c:v>50</c:v>
                </c:pt>
                <c:pt idx="337">
                  <c:v>50</c:v>
                </c:pt>
                <c:pt idx="338">
                  <c:v>50</c:v>
                </c:pt>
                <c:pt idx="339">
                  <c:v>50</c:v>
                </c:pt>
                <c:pt idx="340">
                  <c:v>50</c:v>
                </c:pt>
                <c:pt idx="341">
                  <c:v>50</c:v>
                </c:pt>
                <c:pt idx="342">
                  <c:v>50</c:v>
                </c:pt>
                <c:pt idx="343">
                  <c:v>50</c:v>
                </c:pt>
                <c:pt idx="344">
                  <c:v>50</c:v>
                </c:pt>
                <c:pt idx="345">
                  <c:v>50</c:v>
                </c:pt>
                <c:pt idx="346">
                  <c:v>50</c:v>
                </c:pt>
                <c:pt idx="347">
                  <c:v>50</c:v>
                </c:pt>
                <c:pt idx="348">
                  <c:v>50</c:v>
                </c:pt>
                <c:pt idx="349">
                  <c:v>50</c:v>
                </c:pt>
                <c:pt idx="350">
                  <c:v>50</c:v>
                </c:pt>
                <c:pt idx="351">
                  <c:v>50</c:v>
                </c:pt>
                <c:pt idx="352">
                  <c:v>50</c:v>
                </c:pt>
                <c:pt idx="353">
                  <c:v>50</c:v>
                </c:pt>
                <c:pt idx="354">
                  <c:v>50</c:v>
                </c:pt>
                <c:pt idx="355">
                  <c:v>50</c:v>
                </c:pt>
                <c:pt idx="356">
                  <c:v>50</c:v>
                </c:pt>
                <c:pt idx="357">
                  <c:v>50</c:v>
                </c:pt>
                <c:pt idx="358">
                  <c:v>50</c:v>
                </c:pt>
                <c:pt idx="359">
                  <c:v>50</c:v>
                </c:pt>
                <c:pt idx="360">
                  <c:v>50</c:v>
                </c:pt>
                <c:pt idx="361">
                  <c:v>50</c:v>
                </c:pt>
                <c:pt idx="362">
                  <c:v>50</c:v>
                </c:pt>
                <c:pt idx="363">
                  <c:v>50</c:v>
                </c:pt>
                <c:pt idx="364">
                  <c:v>50</c:v>
                </c:pt>
                <c:pt idx="365">
                  <c:v>50</c:v>
                </c:pt>
                <c:pt idx="366">
                  <c:v>50</c:v>
                </c:pt>
                <c:pt idx="367">
                  <c:v>50</c:v>
                </c:pt>
                <c:pt idx="368">
                  <c:v>50</c:v>
                </c:pt>
                <c:pt idx="369">
                  <c:v>50</c:v>
                </c:pt>
                <c:pt idx="370">
                  <c:v>50</c:v>
                </c:pt>
                <c:pt idx="371">
                  <c:v>50</c:v>
                </c:pt>
                <c:pt idx="372">
                  <c:v>50</c:v>
                </c:pt>
                <c:pt idx="373">
                  <c:v>50</c:v>
                </c:pt>
                <c:pt idx="374">
                  <c:v>50</c:v>
                </c:pt>
                <c:pt idx="375">
                  <c:v>50</c:v>
                </c:pt>
                <c:pt idx="376">
                  <c:v>50</c:v>
                </c:pt>
                <c:pt idx="377">
                  <c:v>50</c:v>
                </c:pt>
                <c:pt idx="378">
                  <c:v>50</c:v>
                </c:pt>
                <c:pt idx="379">
                  <c:v>50</c:v>
                </c:pt>
                <c:pt idx="380">
                  <c:v>50</c:v>
                </c:pt>
                <c:pt idx="381">
                  <c:v>50</c:v>
                </c:pt>
                <c:pt idx="382">
                  <c:v>50</c:v>
                </c:pt>
                <c:pt idx="383">
                  <c:v>50</c:v>
                </c:pt>
                <c:pt idx="384">
                  <c:v>50</c:v>
                </c:pt>
                <c:pt idx="385">
                  <c:v>50</c:v>
                </c:pt>
                <c:pt idx="386">
                  <c:v>50</c:v>
                </c:pt>
                <c:pt idx="387">
                  <c:v>50</c:v>
                </c:pt>
                <c:pt idx="388">
                  <c:v>50</c:v>
                </c:pt>
                <c:pt idx="389">
                  <c:v>50</c:v>
                </c:pt>
                <c:pt idx="390">
                  <c:v>50</c:v>
                </c:pt>
                <c:pt idx="391">
                  <c:v>50</c:v>
                </c:pt>
                <c:pt idx="392">
                  <c:v>50</c:v>
                </c:pt>
                <c:pt idx="393">
                  <c:v>50</c:v>
                </c:pt>
                <c:pt idx="394">
                  <c:v>50</c:v>
                </c:pt>
                <c:pt idx="395">
                  <c:v>50</c:v>
                </c:pt>
                <c:pt idx="396">
                  <c:v>50</c:v>
                </c:pt>
                <c:pt idx="397">
                  <c:v>50</c:v>
                </c:pt>
                <c:pt idx="398">
                  <c:v>50</c:v>
                </c:pt>
                <c:pt idx="399">
                  <c:v>50</c:v>
                </c:pt>
                <c:pt idx="400">
                  <c:v>50</c:v>
                </c:pt>
                <c:pt idx="401">
                  <c:v>50</c:v>
                </c:pt>
                <c:pt idx="402">
                  <c:v>50</c:v>
                </c:pt>
                <c:pt idx="403">
                  <c:v>50</c:v>
                </c:pt>
                <c:pt idx="404">
                  <c:v>50</c:v>
                </c:pt>
                <c:pt idx="405">
                  <c:v>50</c:v>
                </c:pt>
                <c:pt idx="406">
                  <c:v>50</c:v>
                </c:pt>
                <c:pt idx="407">
                  <c:v>50</c:v>
                </c:pt>
                <c:pt idx="408">
                  <c:v>50</c:v>
                </c:pt>
                <c:pt idx="409">
                  <c:v>50</c:v>
                </c:pt>
                <c:pt idx="410">
                  <c:v>50</c:v>
                </c:pt>
                <c:pt idx="411">
                  <c:v>50</c:v>
                </c:pt>
                <c:pt idx="412">
                  <c:v>50</c:v>
                </c:pt>
                <c:pt idx="413">
                  <c:v>50</c:v>
                </c:pt>
                <c:pt idx="414">
                  <c:v>50</c:v>
                </c:pt>
                <c:pt idx="415">
                  <c:v>50</c:v>
                </c:pt>
                <c:pt idx="416">
                  <c:v>50</c:v>
                </c:pt>
                <c:pt idx="417">
                  <c:v>50</c:v>
                </c:pt>
                <c:pt idx="418">
                  <c:v>50</c:v>
                </c:pt>
                <c:pt idx="419">
                  <c:v>50</c:v>
                </c:pt>
                <c:pt idx="420">
                  <c:v>50</c:v>
                </c:pt>
                <c:pt idx="421">
                  <c:v>50</c:v>
                </c:pt>
                <c:pt idx="422">
                  <c:v>50</c:v>
                </c:pt>
                <c:pt idx="423">
                  <c:v>50</c:v>
                </c:pt>
                <c:pt idx="424">
                  <c:v>50</c:v>
                </c:pt>
                <c:pt idx="425">
                  <c:v>50</c:v>
                </c:pt>
                <c:pt idx="426">
                  <c:v>50</c:v>
                </c:pt>
                <c:pt idx="427">
                  <c:v>50</c:v>
                </c:pt>
                <c:pt idx="428">
                  <c:v>50</c:v>
                </c:pt>
                <c:pt idx="429">
                  <c:v>50</c:v>
                </c:pt>
                <c:pt idx="430">
                  <c:v>50</c:v>
                </c:pt>
                <c:pt idx="431">
                  <c:v>50</c:v>
                </c:pt>
                <c:pt idx="432">
                  <c:v>50</c:v>
                </c:pt>
                <c:pt idx="433">
                  <c:v>50</c:v>
                </c:pt>
                <c:pt idx="434">
                  <c:v>50</c:v>
                </c:pt>
                <c:pt idx="435">
                  <c:v>50</c:v>
                </c:pt>
                <c:pt idx="436">
                  <c:v>50</c:v>
                </c:pt>
                <c:pt idx="437">
                  <c:v>50</c:v>
                </c:pt>
                <c:pt idx="438">
                  <c:v>50</c:v>
                </c:pt>
                <c:pt idx="439">
                  <c:v>50</c:v>
                </c:pt>
                <c:pt idx="440">
                  <c:v>50</c:v>
                </c:pt>
                <c:pt idx="441">
                  <c:v>50</c:v>
                </c:pt>
                <c:pt idx="442">
                  <c:v>50</c:v>
                </c:pt>
                <c:pt idx="443">
                  <c:v>50</c:v>
                </c:pt>
                <c:pt idx="444">
                  <c:v>50</c:v>
                </c:pt>
                <c:pt idx="445">
                  <c:v>50</c:v>
                </c:pt>
                <c:pt idx="446">
                  <c:v>50</c:v>
                </c:pt>
                <c:pt idx="447">
                  <c:v>50</c:v>
                </c:pt>
                <c:pt idx="448">
                  <c:v>50</c:v>
                </c:pt>
                <c:pt idx="449">
                  <c:v>50</c:v>
                </c:pt>
                <c:pt idx="450">
                  <c:v>50</c:v>
                </c:pt>
                <c:pt idx="451">
                  <c:v>50</c:v>
                </c:pt>
                <c:pt idx="452">
                  <c:v>50</c:v>
                </c:pt>
                <c:pt idx="453">
                  <c:v>50</c:v>
                </c:pt>
                <c:pt idx="454">
                  <c:v>50</c:v>
                </c:pt>
                <c:pt idx="455">
                  <c:v>50</c:v>
                </c:pt>
                <c:pt idx="456">
                  <c:v>50</c:v>
                </c:pt>
                <c:pt idx="457">
                  <c:v>50</c:v>
                </c:pt>
                <c:pt idx="458">
                  <c:v>50</c:v>
                </c:pt>
                <c:pt idx="459">
                  <c:v>50</c:v>
                </c:pt>
                <c:pt idx="460">
                  <c:v>50</c:v>
                </c:pt>
                <c:pt idx="461">
                  <c:v>50</c:v>
                </c:pt>
                <c:pt idx="462">
                  <c:v>50</c:v>
                </c:pt>
                <c:pt idx="463">
                  <c:v>50</c:v>
                </c:pt>
                <c:pt idx="464">
                  <c:v>50</c:v>
                </c:pt>
                <c:pt idx="465">
                  <c:v>50</c:v>
                </c:pt>
                <c:pt idx="466">
                  <c:v>50</c:v>
                </c:pt>
                <c:pt idx="467">
                  <c:v>50</c:v>
                </c:pt>
                <c:pt idx="468">
                  <c:v>50</c:v>
                </c:pt>
                <c:pt idx="469">
                  <c:v>50</c:v>
                </c:pt>
                <c:pt idx="470">
                  <c:v>50</c:v>
                </c:pt>
                <c:pt idx="471">
                  <c:v>50</c:v>
                </c:pt>
                <c:pt idx="472">
                  <c:v>50</c:v>
                </c:pt>
                <c:pt idx="473">
                  <c:v>50</c:v>
                </c:pt>
                <c:pt idx="474">
                  <c:v>50</c:v>
                </c:pt>
                <c:pt idx="475">
                  <c:v>50</c:v>
                </c:pt>
                <c:pt idx="476">
                  <c:v>50</c:v>
                </c:pt>
                <c:pt idx="477">
                  <c:v>50</c:v>
                </c:pt>
                <c:pt idx="478">
                  <c:v>50</c:v>
                </c:pt>
                <c:pt idx="479">
                  <c:v>50</c:v>
                </c:pt>
                <c:pt idx="480">
                  <c:v>50</c:v>
                </c:pt>
                <c:pt idx="481">
                  <c:v>50</c:v>
                </c:pt>
                <c:pt idx="482">
                  <c:v>50</c:v>
                </c:pt>
                <c:pt idx="483">
                  <c:v>50</c:v>
                </c:pt>
                <c:pt idx="484">
                  <c:v>50</c:v>
                </c:pt>
                <c:pt idx="485">
                  <c:v>50</c:v>
                </c:pt>
                <c:pt idx="486">
                  <c:v>50</c:v>
                </c:pt>
                <c:pt idx="487">
                  <c:v>50</c:v>
                </c:pt>
                <c:pt idx="488">
                  <c:v>50</c:v>
                </c:pt>
                <c:pt idx="489">
                  <c:v>50</c:v>
                </c:pt>
                <c:pt idx="490">
                  <c:v>50</c:v>
                </c:pt>
                <c:pt idx="491">
                  <c:v>50</c:v>
                </c:pt>
                <c:pt idx="492">
                  <c:v>50</c:v>
                </c:pt>
                <c:pt idx="493">
                  <c:v>50</c:v>
                </c:pt>
                <c:pt idx="494">
                  <c:v>50</c:v>
                </c:pt>
                <c:pt idx="495">
                  <c:v>50</c:v>
                </c:pt>
                <c:pt idx="496">
                  <c:v>50</c:v>
                </c:pt>
                <c:pt idx="497">
                  <c:v>50</c:v>
                </c:pt>
                <c:pt idx="498">
                  <c:v>50</c:v>
                </c:pt>
                <c:pt idx="499">
                  <c:v>50</c:v>
                </c:pt>
                <c:pt idx="500">
                  <c:v>50</c:v>
                </c:pt>
                <c:pt idx="501">
                  <c:v>50</c:v>
                </c:pt>
                <c:pt idx="502">
                  <c:v>50</c:v>
                </c:pt>
                <c:pt idx="503">
                  <c:v>50</c:v>
                </c:pt>
                <c:pt idx="504">
                  <c:v>50</c:v>
                </c:pt>
                <c:pt idx="505">
                  <c:v>50</c:v>
                </c:pt>
                <c:pt idx="506">
                  <c:v>50</c:v>
                </c:pt>
                <c:pt idx="507">
                  <c:v>50</c:v>
                </c:pt>
                <c:pt idx="508">
                  <c:v>50</c:v>
                </c:pt>
                <c:pt idx="509">
                  <c:v>50</c:v>
                </c:pt>
                <c:pt idx="510">
                  <c:v>50</c:v>
                </c:pt>
                <c:pt idx="511">
                  <c:v>50</c:v>
                </c:pt>
                <c:pt idx="512">
                  <c:v>50</c:v>
                </c:pt>
                <c:pt idx="513">
                  <c:v>50</c:v>
                </c:pt>
                <c:pt idx="514">
                  <c:v>50</c:v>
                </c:pt>
                <c:pt idx="515">
                  <c:v>50</c:v>
                </c:pt>
                <c:pt idx="516">
                  <c:v>50</c:v>
                </c:pt>
                <c:pt idx="517">
                  <c:v>50</c:v>
                </c:pt>
                <c:pt idx="518">
                  <c:v>50</c:v>
                </c:pt>
                <c:pt idx="519">
                  <c:v>50</c:v>
                </c:pt>
                <c:pt idx="520">
                  <c:v>50</c:v>
                </c:pt>
                <c:pt idx="521">
                  <c:v>50</c:v>
                </c:pt>
                <c:pt idx="522">
                  <c:v>50</c:v>
                </c:pt>
                <c:pt idx="523">
                  <c:v>50</c:v>
                </c:pt>
                <c:pt idx="524">
                  <c:v>50</c:v>
                </c:pt>
                <c:pt idx="525">
                  <c:v>50</c:v>
                </c:pt>
                <c:pt idx="526">
                  <c:v>50</c:v>
                </c:pt>
                <c:pt idx="527">
                  <c:v>50</c:v>
                </c:pt>
                <c:pt idx="528">
                  <c:v>50</c:v>
                </c:pt>
                <c:pt idx="529">
                  <c:v>50</c:v>
                </c:pt>
                <c:pt idx="530">
                  <c:v>50</c:v>
                </c:pt>
                <c:pt idx="531">
                  <c:v>50</c:v>
                </c:pt>
                <c:pt idx="532">
                  <c:v>50</c:v>
                </c:pt>
                <c:pt idx="533">
                  <c:v>50</c:v>
                </c:pt>
                <c:pt idx="534">
                  <c:v>50</c:v>
                </c:pt>
                <c:pt idx="535">
                  <c:v>50</c:v>
                </c:pt>
                <c:pt idx="536">
                  <c:v>50</c:v>
                </c:pt>
                <c:pt idx="537">
                  <c:v>50</c:v>
                </c:pt>
                <c:pt idx="538">
                  <c:v>50</c:v>
                </c:pt>
                <c:pt idx="539">
                  <c:v>50</c:v>
                </c:pt>
                <c:pt idx="540">
                  <c:v>50</c:v>
                </c:pt>
                <c:pt idx="541">
                  <c:v>50</c:v>
                </c:pt>
                <c:pt idx="542">
                  <c:v>50</c:v>
                </c:pt>
                <c:pt idx="543">
                  <c:v>50</c:v>
                </c:pt>
                <c:pt idx="544">
                  <c:v>50</c:v>
                </c:pt>
                <c:pt idx="545">
                  <c:v>50</c:v>
                </c:pt>
                <c:pt idx="546">
                  <c:v>50</c:v>
                </c:pt>
                <c:pt idx="547">
                  <c:v>50</c:v>
                </c:pt>
                <c:pt idx="548">
                  <c:v>50</c:v>
                </c:pt>
                <c:pt idx="549">
                  <c:v>50</c:v>
                </c:pt>
                <c:pt idx="550">
                  <c:v>50</c:v>
                </c:pt>
                <c:pt idx="551">
                  <c:v>50</c:v>
                </c:pt>
                <c:pt idx="552">
                  <c:v>50</c:v>
                </c:pt>
                <c:pt idx="553">
                  <c:v>50</c:v>
                </c:pt>
                <c:pt idx="554">
                  <c:v>50</c:v>
                </c:pt>
                <c:pt idx="555">
                  <c:v>50</c:v>
                </c:pt>
                <c:pt idx="556">
                  <c:v>50</c:v>
                </c:pt>
                <c:pt idx="557">
                  <c:v>50</c:v>
                </c:pt>
                <c:pt idx="558">
                  <c:v>50</c:v>
                </c:pt>
                <c:pt idx="559">
                  <c:v>50</c:v>
                </c:pt>
                <c:pt idx="560">
                  <c:v>50</c:v>
                </c:pt>
                <c:pt idx="561">
                  <c:v>50</c:v>
                </c:pt>
                <c:pt idx="562">
                  <c:v>50</c:v>
                </c:pt>
                <c:pt idx="563">
                  <c:v>50</c:v>
                </c:pt>
                <c:pt idx="564">
                  <c:v>50</c:v>
                </c:pt>
                <c:pt idx="565">
                  <c:v>50</c:v>
                </c:pt>
                <c:pt idx="566">
                  <c:v>50</c:v>
                </c:pt>
                <c:pt idx="567">
                  <c:v>50</c:v>
                </c:pt>
                <c:pt idx="568">
                  <c:v>50</c:v>
                </c:pt>
                <c:pt idx="569">
                  <c:v>50</c:v>
                </c:pt>
                <c:pt idx="570">
                  <c:v>50</c:v>
                </c:pt>
                <c:pt idx="571">
                  <c:v>50</c:v>
                </c:pt>
                <c:pt idx="572">
                  <c:v>50</c:v>
                </c:pt>
                <c:pt idx="573">
                  <c:v>50</c:v>
                </c:pt>
                <c:pt idx="574">
                  <c:v>50</c:v>
                </c:pt>
                <c:pt idx="575">
                  <c:v>50</c:v>
                </c:pt>
                <c:pt idx="576">
                  <c:v>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45C-4D7A-B62A-1268DE690883}"/>
            </c:ext>
          </c:extLst>
        </c:ser>
        <c:ser>
          <c:idx val="3"/>
          <c:order val="3"/>
          <c:tx>
            <c:strRef>
              <c:f>'SA Industrial rnmca Fond poim'!$F$1</c:f>
              <c:strCache>
                <c:ptCount val="1"/>
                <c:pt idx="0">
                  <c:v>WHO
AQG level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val>
            <c:numRef>
              <c:f>'SA Industrial rnmca Fond poim'!$F$2:$F$578</c:f>
              <c:numCache>
                <c:formatCode>General</c:formatCode>
                <c:ptCount val="577"/>
                <c:pt idx="0">
                  <c:v>45</c:v>
                </c:pt>
                <c:pt idx="1">
                  <c:v>45</c:v>
                </c:pt>
                <c:pt idx="2">
                  <c:v>45</c:v>
                </c:pt>
                <c:pt idx="3">
                  <c:v>45</c:v>
                </c:pt>
                <c:pt idx="4">
                  <c:v>45</c:v>
                </c:pt>
                <c:pt idx="5">
                  <c:v>45</c:v>
                </c:pt>
                <c:pt idx="6">
                  <c:v>45</c:v>
                </c:pt>
                <c:pt idx="7">
                  <c:v>45</c:v>
                </c:pt>
                <c:pt idx="8">
                  <c:v>45</c:v>
                </c:pt>
                <c:pt idx="9">
                  <c:v>45</c:v>
                </c:pt>
                <c:pt idx="10">
                  <c:v>45</c:v>
                </c:pt>
                <c:pt idx="11">
                  <c:v>45</c:v>
                </c:pt>
                <c:pt idx="12">
                  <c:v>45</c:v>
                </c:pt>
                <c:pt idx="13">
                  <c:v>45</c:v>
                </c:pt>
                <c:pt idx="14">
                  <c:v>45</c:v>
                </c:pt>
                <c:pt idx="15">
                  <c:v>45</c:v>
                </c:pt>
                <c:pt idx="16">
                  <c:v>45</c:v>
                </c:pt>
                <c:pt idx="17">
                  <c:v>45</c:v>
                </c:pt>
                <c:pt idx="18">
                  <c:v>45</c:v>
                </c:pt>
                <c:pt idx="19">
                  <c:v>45</c:v>
                </c:pt>
                <c:pt idx="20">
                  <c:v>45</c:v>
                </c:pt>
                <c:pt idx="21">
                  <c:v>45</c:v>
                </c:pt>
                <c:pt idx="22">
                  <c:v>45</c:v>
                </c:pt>
                <c:pt idx="23">
                  <c:v>45</c:v>
                </c:pt>
                <c:pt idx="24">
                  <c:v>45</c:v>
                </c:pt>
                <c:pt idx="25">
                  <c:v>45</c:v>
                </c:pt>
                <c:pt idx="26">
                  <c:v>45</c:v>
                </c:pt>
                <c:pt idx="27">
                  <c:v>45</c:v>
                </c:pt>
                <c:pt idx="28">
                  <c:v>45</c:v>
                </c:pt>
                <c:pt idx="29">
                  <c:v>45</c:v>
                </c:pt>
                <c:pt idx="30">
                  <c:v>45</c:v>
                </c:pt>
                <c:pt idx="31">
                  <c:v>45</c:v>
                </c:pt>
                <c:pt idx="32">
                  <c:v>45</c:v>
                </c:pt>
                <c:pt idx="33">
                  <c:v>45</c:v>
                </c:pt>
                <c:pt idx="34">
                  <c:v>45</c:v>
                </c:pt>
                <c:pt idx="35">
                  <c:v>45</c:v>
                </c:pt>
                <c:pt idx="36">
                  <c:v>45</c:v>
                </c:pt>
                <c:pt idx="37">
                  <c:v>45</c:v>
                </c:pt>
                <c:pt idx="38">
                  <c:v>45</c:v>
                </c:pt>
                <c:pt idx="39">
                  <c:v>45</c:v>
                </c:pt>
                <c:pt idx="40">
                  <c:v>45</c:v>
                </c:pt>
                <c:pt idx="41">
                  <c:v>45</c:v>
                </c:pt>
                <c:pt idx="42">
                  <c:v>45</c:v>
                </c:pt>
                <c:pt idx="43">
                  <c:v>45</c:v>
                </c:pt>
                <c:pt idx="44">
                  <c:v>45</c:v>
                </c:pt>
                <c:pt idx="45">
                  <c:v>45</c:v>
                </c:pt>
                <c:pt idx="46">
                  <c:v>45</c:v>
                </c:pt>
                <c:pt idx="47">
                  <c:v>45</c:v>
                </c:pt>
                <c:pt idx="48">
                  <c:v>45</c:v>
                </c:pt>
                <c:pt idx="49">
                  <c:v>45</c:v>
                </c:pt>
                <c:pt idx="50">
                  <c:v>45</c:v>
                </c:pt>
                <c:pt idx="51">
                  <c:v>45</c:v>
                </c:pt>
                <c:pt idx="52">
                  <c:v>45</c:v>
                </c:pt>
                <c:pt idx="53">
                  <c:v>45</c:v>
                </c:pt>
                <c:pt idx="54">
                  <c:v>45</c:v>
                </c:pt>
                <c:pt idx="55">
                  <c:v>45</c:v>
                </c:pt>
                <c:pt idx="56">
                  <c:v>45</c:v>
                </c:pt>
                <c:pt idx="57">
                  <c:v>45</c:v>
                </c:pt>
                <c:pt idx="58">
                  <c:v>45</c:v>
                </c:pt>
                <c:pt idx="59">
                  <c:v>45</c:v>
                </c:pt>
                <c:pt idx="60">
                  <c:v>45</c:v>
                </c:pt>
                <c:pt idx="61">
                  <c:v>45</c:v>
                </c:pt>
                <c:pt idx="62">
                  <c:v>45</c:v>
                </c:pt>
                <c:pt idx="63">
                  <c:v>45</c:v>
                </c:pt>
                <c:pt idx="64">
                  <c:v>45</c:v>
                </c:pt>
                <c:pt idx="65">
                  <c:v>45</c:v>
                </c:pt>
                <c:pt idx="66">
                  <c:v>45</c:v>
                </c:pt>
                <c:pt idx="67">
                  <c:v>45</c:v>
                </c:pt>
                <c:pt idx="68">
                  <c:v>45</c:v>
                </c:pt>
                <c:pt idx="69">
                  <c:v>45</c:v>
                </c:pt>
                <c:pt idx="70">
                  <c:v>45</c:v>
                </c:pt>
                <c:pt idx="71">
                  <c:v>45</c:v>
                </c:pt>
                <c:pt idx="72">
                  <c:v>45</c:v>
                </c:pt>
                <c:pt idx="73">
                  <c:v>45</c:v>
                </c:pt>
                <c:pt idx="74">
                  <c:v>45</c:v>
                </c:pt>
                <c:pt idx="75">
                  <c:v>45</c:v>
                </c:pt>
                <c:pt idx="76">
                  <c:v>45</c:v>
                </c:pt>
                <c:pt idx="77">
                  <c:v>45</c:v>
                </c:pt>
                <c:pt idx="78">
                  <c:v>45</c:v>
                </c:pt>
                <c:pt idx="79">
                  <c:v>45</c:v>
                </c:pt>
                <c:pt idx="80">
                  <c:v>45</c:v>
                </c:pt>
                <c:pt idx="81">
                  <c:v>45</c:v>
                </c:pt>
                <c:pt idx="82">
                  <c:v>45</c:v>
                </c:pt>
                <c:pt idx="83">
                  <c:v>45</c:v>
                </c:pt>
                <c:pt idx="84">
                  <c:v>45</c:v>
                </c:pt>
                <c:pt idx="85">
                  <c:v>45</c:v>
                </c:pt>
                <c:pt idx="86">
                  <c:v>45</c:v>
                </c:pt>
                <c:pt idx="87">
                  <c:v>45</c:v>
                </c:pt>
                <c:pt idx="88">
                  <c:v>45</c:v>
                </c:pt>
                <c:pt idx="89">
                  <c:v>45</c:v>
                </c:pt>
                <c:pt idx="90">
                  <c:v>45</c:v>
                </c:pt>
                <c:pt idx="91">
                  <c:v>45</c:v>
                </c:pt>
                <c:pt idx="92">
                  <c:v>45</c:v>
                </c:pt>
                <c:pt idx="93">
                  <c:v>45</c:v>
                </c:pt>
                <c:pt idx="94">
                  <c:v>45</c:v>
                </c:pt>
                <c:pt idx="95">
                  <c:v>45</c:v>
                </c:pt>
                <c:pt idx="96">
                  <c:v>45</c:v>
                </c:pt>
                <c:pt idx="97">
                  <c:v>45</c:v>
                </c:pt>
                <c:pt idx="98">
                  <c:v>45</c:v>
                </c:pt>
                <c:pt idx="99">
                  <c:v>45</c:v>
                </c:pt>
                <c:pt idx="100">
                  <c:v>45</c:v>
                </c:pt>
                <c:pt idx="101">
                  <c:v>45</c:v>
                </c:pt>
                <c:pt idx="102">
                  <c:v>45</c:v>
                </c:pt>
                <c:pt idx="103">
                  <c:v>45</c:v>
                </c:pt>
                <c:pt idx="104">
                  <c:v>45</c:v>
                </c:pt>
                <c:pt idx="105">
                  <c:v>45</c:v>
                </c:pt>
                <c:pt idx="106">
                  <c:v>45</c:v>
                </c:pt>
                <c:pt idx="107">
                  <c:v>45</c:v>
                </c:pt>
                <c:pt idx="108">
                  <c:v>45</c:v>
                </c:pt>
                <c:pt idx="109">
                  <c:v>45</c:v>
                </c:pt>
                <c:pt idx="110">
                  <c:v>45</c:v>
                </c:pt>
                <c:pt idx="111">
                  <c:v>45</c:v>
                </c:pt>
                <c:pt idx="112">
                  <c:v>45</c:v>
                </c:pt>
                <c:pt idx="113">
                  <c:v>45</c:v>
                </c:pt>
                <c:pt idx="114">
                  <c:v>45</c:v>
                </c:pt>
                <c:pt idx="115">
                  <c:v>45</c:v>
                </c:pt>
                <c:pt idx="116">
                  <c:v>45</c:v>
                </c:pt>
                <c:pt idx="117">
                  <c:v>45</c:v>
                </c:pt>
                <c:pt idx="118">
                  <c:v>45</c:v>
                </c:pt>
                <c:pt idx="119">
                  <c:v>45</c:v>
                </c:pt>
                <c:pt idx="120">
                  <c:v>45</c:v>
                </c:pt>
                <c:pt idx="121">
                  <c:v>45</c:v>
                </c:pt>
                <c:pt idx="122">
                  <c:v>45</c:v>
                </c:pt>
                <c:pt idx="123">
                  <c:v>45</c:v>
                </c:pt>
                <c:pt idx="124">
                  <c:v>45</c:v>
                </c:pt>
                <c:pt idx="125">
                  <c:v>45</c:v>
                </c:pt>
                <c:pt idx="126">
                  <c:v>45</c:v>
                </c:pt>
                <c:pt idx="127">
                  <c:v>45</c:v>
                </c:pt>
                <c:pt idx="128">
                  <c:v>45</c:v>
                </c:pt>
                <c:pt idx="129">
                  <c:v>45</c:v>
                </c:pt>
                <c:pt idx="130">
                  <c:v>45</c:v>
                </c:pt>
                <c:pt idx="131">
                  <c:v>45</c:v>
                </c:pt>
                <c:pt idx="132">
                  <c:v>45</c:v>
                </c:pt>
                <c:pt idx="133">
                  <c:v>45</c:v>
                </c:pt>
                <c:pt idx="134">
                  <c:v>45</c:v>
                </c:pt>
                <c:pt idx="135">
                  <c:v>45</c:v>
                </c:pt>
                <c:pt idx="136">
                  <c:v>45</c:v>
                </c:pt>
                <c:pt idx="137">
                  <c:v>45</c:v>
                </c:pt>
                <c:pt idx="138">
                  <c:v>45</c:v>
                </c:pt>
                <c:pt idx="139">
                  <c:v>45</c:v>
                </c:pt>
                <c:pt idx="140">
                  <c:v>45</c:v>
                </c:pt>
                <c:pt idx="141">
                  <c:v>45</c:v>
                </c:pt>
                <c:pt idx="142">
                  <c:v>45</c:v>
                </c:pt>
                <c:pt idx="143">
                  <c:v>45</c:v>
                </c:pt>
                <c:pt idx="144">
                  <c:v>45</c:v>
                </c:pt>
                <c:pt idx="145">
                  <c:v>45</c:v>
                </c:pt>
                <c:pt idx="146">
                  <c:v>45</c:v>
                </c:pt>
                <c:pt idx="147">
                  <c:v>45</c:v>
                </c:pt>
                <c:pt idx="148">
                  <c:v>45</c:v>
                </c:pt>
                <c:pt idx="149">
                  <c:v>45</c:v>
                </c:pt>
                <c:pt idx="150">
                  <c:v>45</c:v>
                </c:pt>
                <c:pt idx="151">
                  <c:v>45</c:v>
                </c:pt>
                <c:pt idx="152">
                  <c:v>45</c:v>
                </c:pt>
                <c:pt idx="153">
                  <c:v>45</c:v>
                </c:pt>
                <c:pt idx="154">
                  <c:v>45</c:v>
                </c:pt>
                <c:pt idx="155">
                  <c:v>45</c:v>
                </c:pt>
                <c:pt idx="156">
                  <c:v>45</c:v>
                </c:pt>
                <c:pt idx="157">
                  <c:v>45</c:v>
                </c:pt>
                <c:pt idx="158">
                  <c:v>45</c:v>
                </c:pt>
                <c:pt idx="159">
                  <c:v>45</c:v>
                </c:pt>
                <c:pt idx="160">
                  <c:v>45</c:v>
                </c:pt>
                <c:pt idx="161">
                  <c:v>45</c:v>
                </c:pt>
                <c:pt idx="162">
                  <c:v>45</c:v>
                </c:pt>
                <c:pt idx="163">
                  <c:v>45</c:v>
                </c:pt>
                <c:pt idx="164">
                  <c:v>45</c:v>
                </c:pt>
                <c:pt idx="165">
                  <c:v>45</c:v>
                </c:pt>
                <c:pt idx="166">
                  <c:v>45</c:v>
                </c:pt>
                <c:pt idx="167">
                  <c:v>45</c:v>
                </c:pt>
                <c:pt idx="168">
                  <c:v>45</c:v>
                </c:pt>
                <c:pt idx="169">
                  <c:v>45</c:v>
                </c:pt>
                <c:pt idx="170">
                  <c:v>45</c:v>
                </c:pt>
                <c:pt idx="171">
                  <c:v>45</c:v>
                </c:pt>
                <c:pt idx="172">
                  <c:v>45</c:v>
                </c:pt>
                <c:pt idx="173">
                  <c:v>45</c:v>
                </c:pt>
                <c:pt idx="174">
                  <c:v>45</c:v>
                </c:pt>
                <c:pt idx="175">
                  <c:v>45</c:v>
                </c:pt>
                <c:pt idx="176">
                  <c:v>45</c:v>
                </c:pt>
                <c:pt idx="177">
                  <c:v>45</c:v>
                </c:pt>
                <c:pt idx="178">
                  <c:v>45</c:v>
                </c:pt>
                <c:pt idx="179">
                  <c:v>45</c:v>
                </c:pt>
                <c:pt idx="180">
                  <c:v>45</c:v>
                </c:pt>
                <c:pt idx="181">
                  <c:v>45</c:v>
                </c:pt>
                <c:pt idx="182">
                  <c:v>45</c:v>
                </c:pt>
                <c:pt idx="183">
                  <c:v>45</c:v>
                </c:pt>
                <c:pt idx="184">
                  <c:v>45</c:v>
                </c:pt>
                <c:pt idx="185">
                  <c:v>45</c:v>
                </c:pt>
                <c:pt idx="186">
                  <c:v>45</c:v>
                </c:pt>
                <c:pt idx="187">
                  <c:v>45</c:v>
                </c:pt>
                <c:pt idx="188">
                  <c:v>45</c:v>
                </c:pt>
                <c:pt idx="189">
                  <c:v>45</c:v>
                </c:pt>
                <c:pt idx="190">
                  <c:v>45</c:v>
                </c:pt>
                <c:pt idx="191">
                  <c:v>45</c:v>
                </c:pt>
                <c:pt idx="192">
                  <c:v>45</c:v>
                </c:pt>
                <c:pt idx="193">
                  <c:v>45</c:v>
                </c:pt>
                <c:pt idx="194">
                  <c:v>45</c:v>
                </c:pt>
                <c:pt idx="195">
                  <c:v>45</c:v>
                </c:pt>
                <c:pt idx="196">
                  <c:v>45</c:v>
                </c:pt>
                <c:pt idx="197">
                  <c:v>45</c:v>
                </c:pt>
                <c:pt idx="198">
                  <c:v>45</c:v>
                </c:pt>
                <c:pt idx="199">
                  <c:v>45</c:v>
                </c:pt>
                <c:pt idx="200">
                  <c:v>45</c:v>
                </c:pt>
                <c:pt idx="201">
                  <c:v>45</c:v>
                </c:pt>
                <c:pt idx="202">
                  <c:v>45</c:v>
                </c:pt>
                <c:pt idx="203">
                  <c:v>45</c:v>
                </c:pt>
                <c:pt idx="204">
                  <c:v>45</c:v>
                </c:pt>
                <c:pt idx="205">
                  <c:v>45</c:v>
                </c:pt>
                <c:pt idx="206">
                  <c:v>45</c:v>
                </c:pt>
                <c:pt idx="207">
                  <c:v>45</c:v>
                </c:pt>
                <c:pt idx="208">
                  <c:v>45</c:v>
                </c:pt>
                <c:pt idx="209">
                  <c:v>45</c:v>
                </c:pt>
                <c:pt idx="210">
                  <c:v>45</c:v>
                </c:pt>
                <c:pt idx="211">
                  <c:v>45</c:v>
                </c:pt>
                <c:pt idx="212">
                  <c:v>45</c:v>
                </c:pt>
                <c:pt idx="213">
                  <c:v>45</c:v>
                </c:pt>
                <c:pt idx="214">
                  <c:v>45</c:v>
                </c:pt>
                <c:pt idx="215">
                  <c:v>45</c:v>
                </c:pt>
                <c:pt idx="216">
                  <c:v>45</c:v>
                </c:pt>
                <c:pt idx="217">
                  <c:v>45</c:v>
                </c:pt>
                <c:pt idx="218">
                  <c:v>45</c:v>
                </c:pt>
                <c:pt idx="219">
                  <c:v>45</c:v>
                </c:pt>
                <c:pt idx="220">
                  <c:v>45</c:v>
                </c:pt>
                <c:pt idx="221">
                  <c:v>45</c:v>
                </c:pt>
                <c:pt idx="222">
                  <c:v>45</c:v>
                </c:pt>
                <c:pt idx="223">
                  <c:v>45</c:v>
                </c:pt>
                <c:pt idx="224">
                  <c:v>45</c:v>
                </c:pt>
                <c:pt idx="225">
                  <c:v>45</c:v>
                </c:pt>
                <c:pt idx="226">
                  <c:v>45</c:v>
                </c:pt>
                <c:pt idx="227">
                  <c:v>45</c:v>
                </c:pt>
                <c:pt idx="228">
                  <c:v>45</c:v>
                </c:pt>
                <c:pt idx="229">
                  <c:v>45</c:v>
                </c:pt>
                <c:pt idx="230">
                  <c:v>45</c:v>
                </c:pt>
                <c:pt idx="231">
                  <c:v>45</c:v>
                </c:pt>
                <c:pt idx="232">
                  <c:v>45</c:v>
                </c:pt>
                <c:pt idx="233">
                  <c:v>45</c:v>
                </c:pt>
                <c:pt idx="234">
                  <c:v>45</c:v>
                </c:pt>
                <c:pt idx="235">
                  <c:v>45</c:v>
                </c:pt>
                <c:pt idx="236">
                  <c:v>45</c:v>
                </c:pt>
                <c:pt idx="237">
                  <c:v>45</c:v>
                </c:pt>
                <c:pt idx="238">
                  <c:v>45</c:v>
                </c:pt>
                <c:pt idx="239">
                  <c:v>45</c:v>
                </c:pt>
                <c:pt idx="240">
                  <c:v>45</c:v>
                </c:pt>
                <c:pt idx="241">
                  <c:v>45</c:v>
                </c:pt>
                <c:pt idx="242">
                  <c:v>45</c:v>
                </c:pt>
                <c:pt idx="243">
                  <c:v>45</c:v>
                </c:pt>
                <c:pt idx="244">
                  <c:v>45</c:v>
                </c:pt>
                <c:pt idx="245">
                  <c:v>45</c:v>
                </c:pt>
                <c:pt idx="246">
                  <c:v>45</c:v>
                </c:pt>
                <c:pt idx="247">
                  <c:v>45</c:v>
                </c:pt>
                <c:pt idx="248">
                  <c:v>45</c:v>
                </c:pt>
                <c:pt idx="249">
                  <c:v>45</c:v>
                </c:pt>
                <c:pt idx="250">
                  <c:v>45</c:v>
                </c:pt>
                <c:pt idx="251">
                  <c:v>45</c:v>
                </c:pt>
                <c:pt idx="252">
                  <c:v>45</c:v>
                </c:pt>
                <c:pt idx="253">
                  <c:v>45</c:v>
                </c:pt>
                <c:pt idx="254">
                  <c:v>45</c:v>
                </c:pt>
                <c:pt idx="255">
                  <c:v>45</c:v>
                </c:pt>
                <c:pt idx="256">
                  <c:v>45</c:v>
                </c:pt>
                <c:pt idx="257">
                  <c:v>45</c:v>
                </c:pt>
                <c:pt idx="258">
                  <c:v>45</c:v>
                </c:pt>
                <c:pt idx="259">
                  <c:v>45</c:v>
                </c:pt>
                <c:pt idx="260">
                  <c:v>45</c:v>
                </c:pt>
                <c:pt idx="261">
                  <c:v>45</c:v>
                </c:pt>
                <c:pt idx="262">
                  <c:v>45</c:v>
                </c:pt>
                <c:pt idx="263">
                  <c:v>45</c:v>
                </c:pt>
                <c:pt idx="264">
                  <c:v>45</c:v>
                </c:pt>
                <c:pt idx="265">
                  <c:v>45</c:v>
                </c:pt>
                <c:pt idx="266">
                  <c:v>45</c:v>
                </c:pt>
                <c:pt idx="267">
                  <c:v>45</c:v>
                </c:pt>
                <c:pt idx="268">
                  <c:v>45</c:v>
                </c:pt>
                <c:pt idx="269">
                  <c:v>45</c:v>
                </c:pt>
                <c:pt idx="270">
                  <c:v>45</c:v>
                </c:pt>
                <c:pt idx="271">
                  <c:v>45</c:v>
                </c:pt>
                <c:pt idx="272">
                  <c:v>45</c:v>
                </c:pt>
                <c:pt idx="273">
                  <c:v>45</c:v>
                </c:pt>
                <c:pt idx="274">
                  <c:v>45</c:v>
                </c:pt>
                <c:pt idx="275">
                  <c:v>45</c:v>
                </c:pt>
                <c:pt idx="276">
                  <c:v>45</c:v>
                </c:pt>
                <c:pt idx="277">
                  <c:v>45</c:v>
                </c:pt>
                <c:pt idx="278">
                  <c:v>45</c:v>
                </c:pt>
                <c:pt idx="279">
                  <c:v>45</c:v>
                </c:pt>
                <c:pt idx="280">
                  <c:v>45</c:v>
                </c:pt>
                <c:pt idx="281">
                  <c:v>45</c:v>
                </c:pt>
                <c:pt idx="282">
                  <c:v>45</c:v>
                </c:pt>
                <c:pt idx="283">
                  <c:v>45</c:v>
                </c:pt>
                <c:pt idx="284">
                  <c:v>45</c:v>
                </c:pt>
                <c:pt idx="285">
                  <c:v>45</c:v>
                </c:pt>
                <c:pt idx="286">
                  <c:v>45</c:v>
                </c:pt>
                <c:pt idx="287">
                  <c:v>45</c:v>
                </c:pt>
                <c:pt idx="288">
                  <c:v>45</c:v>
                </c:pt>
                <c:pt idx="289">
                  <c:v>45</c:v>
                </c:pt>
                <c:pt idx="290">
                  <c:v>45</c:v>
                </c:pt>
                <c:pt idx="291">
                  <c:v>45</c:v>
                </c:pt>
                <c:pt idx="292">
                  <c:v>45</c:v>
                </c:pt>
                <c:pt idx="293">
                  <c:v>45</c:v>
                </c:pt>
                <c:pt idx="294">
                  <c:v>45</c:v>
                </c:pt>
                <c:pt idx="295">
                  <c:v>45</c:v>
                </c:pt>
                <c:pt idx="296">
                  <c:v>45</c:v>
                </c:pt>
                <c:pt idx="297">
                  <c:v>45</c:v>
                </c:pt>
                <c:pt idx="298">
                  <c:v>45</c:v>
                </c:pt>
                <c:pt idx="299">
                  <c:v>45</c:v>
                </c:pt>
                <c:pt idx="300">
                  <c:v>45</c:v>
                </c:pt>
                <c:pt idx="301">
                  <c:v>45</c:v>
                </c:pt>
                <c:pt idx="302">
                  <c:v>45</c:v>
                </c:pt>
                <c:pt idx="303">
                  <c:v>45</c:v>
                </c:pt>
                <c:pt idx="304">
                  <c:v>45</c:v>
                </c:pt>
                <c:pt idx="305">
                  <c:v>45</c:v>
                </c:pt>
                <c:pt idx="306">
                  <c:v>45</c:v>
                </c:pt>
                <c:pt idx="307">
                  <c:v>45</c:v>
                </c:pt>
                <c:pt idx="308">
                  <c:v>45</c:v>
                </c:pt>
                <c:pt idx="309">
                  <c:v>45</c:v>
                </c:pt>
                <c:pt idx="310">
                  <c:v>45</c:v>
                </c:pt>
                <c:pt idx="311">
                  <c:v>45</c:v>
                </c:pt>
                <c:pt idx="312">
                  <c:v>45</c:v>
                </c:pt>
                <c:pt idx="313">
                  <c:v>45</c:v>
                </c:pt>
                <c:pt idx="314">
                  <c:v>45</c:v>
                </c:pt>
                <c:pt idx="315">
                  <c:v>45</c:v>
                </c:pt>
                <c:pt idx="316">
                  <c:v>45</c:v>
                </c:pt>
                <c:pt idx="317">
                  <c:v>45</c:v>
                </c:pt>
                <c:pt idx="318">
                  <c:v>45</c:v>
                </c:pt>
                <c:pt idx="319">
                  <c:v>45</c:v>
                </c:pt>
                <c:pt idx="320">
                  <c:v>45</c:v>
                </c:pt>
                <c:pt idx="321">
                  <c:v>45</c:v>
                </c:pt>
                <c:pt idx="322">
                  <c:v>45</c:v>
                </c:pt>
                <c:pt idx="323">
                  <c:v>45</c:v>
                </c:pt>
                <c:pt idx="324">
                  <c:v>45</c:v>
                </c:pt>
                <c:pt idx="325">
                  <c:v>45</c:v>
                </c:pt>
                <c:pt idx="326">
                  <c:v>45</c:v>
                </c:pt>
                <c:pt idx="327">
                  <c:v>45</c:v>
                </c:pt>
                <c:pt idx="328">
                  <c:v>45</c:v>
                </c:pt>
                <c:pt idx="329">
                  <c:v>45</c:v>
                </c:pt>
                <c:pt idx="330">
                  <c:v>45</c:v>
                </c:pt>
                <c:pt idx="331">
                  <c:v>45</c:v>
                </c:pt>
                <c:pt idx="332">
                  <c:v>45</c:v>
                </c:pt>
                <c:pt idx="333">
                  <c:v>45</c:v>
                </c:pt>
                <c:pt idx="334">
                  <c:v>45</c:v>
                </c:pt>
                <c:pt idx="335">
                  <c:v>45</c:v>
                </c:pt>
                <c:pt idx="336">
                  <c:v>45</c:v>
                </c:pt>
                <c:pt idx="337">
                  <c:v>45</c:v>
                </c:pt>
                <c:pt idx="338">
                  <c:v>45</c:v>
                </c:pt>
                <c:pt idx="339">
                  <c:v>45</c:v>
                </c:pt>
                <c:pt idx="340">
                  <c:v>45</c:v>
                </c:pt>
                <c:pt idx="341">
                  <c:v>45</c:v>
                </c:pt>
                <c:pt idx="342">
                  <c:v>45</c:v>
                </c:pt>
                <c:pt idx="343">
                  <c:v>45</c:v>
                </c:pt>
                <c:pt idx="344">
                  <c:v>45</c:v>
                </c:pt>
                <c:pt idx="345">
                  <c:v>45</c:v>
                </c:pt>
                <c:pt idx="346">
                  <c:v>45</c:v>
                </c:pt>
                <c:pt idx="347">
                  <c:v>45</c:v>
                </c:pt>
                <c:pt idx="348">
                  <c:v>45</c:v>
                </c:pt>
                <c:pt idx="349">
                  <c:v>45</c:v>
                </c:pt>
                <c:pt idx="350">
                  <c:v>45</c:v>
                </c:pt>
                <c:pt idx="351">
                  <c:v>45</c:v>
                </c:pt>
                <c:pt idx="352">
                  <c:v>45</c:v>
                </c:pt>
                <c:pt idx="353">
                  <c:v>45</c:v>
                </c:pt>
                <c:pt idx="354">
                  <c:v>45</c:v>
                </c:pt>
                <c:pt idx="355">
                  <c:v>45</c:v>
                </c:pt>
                <c:pt idx="356">
                  <c:v>45</c:v>
                </c:pt>
                <c:pt idx="357">
                  <c:v>45</c:v>
                </c:pt>
                <c:pt idx="358">
                  <c:v>45</c:v>
                </c:pt>
                <c:pt idx="359">
                  <c:v>45</c:v>
                </c:pt>
                <c:pt idx="360">
                  <c:v>45</c:v>
                </c:pt>
                <c:pt idx="361">
                  <c:v>45</c:v>
                </c:pt>
                <c:pt idx="362">
                  <c:v>45</c:v>
                </c:pt>
                <c:pt idx="363">
                  <c:v>45</c:v>
                </c:pt>
                <c:pt idx="364">
                  <c:v>45</c:v>
                </c:pt>
                <c:pt idx="365">
                  <c:v>45</c:v>
                </c:pt>
                <c:pt idx="366">
                  <c:v>45</c:v>
                </c:pt>
                <c:pt idx="367">
                  <c:v>45</c:v>
                </c:pt>
                <c:pt idx="368">
                  <c:v>45</c:v>
                </c:pt>
                <c:pt idx="369">
                  <c:v>45</c:v>
                </c:pt>
                <c:pt idx="370">
                  <c:v>45</c:v>
                </c:pt>
                <c:pt idx="371">
                  <c:v>45</c:v>
                </c:pt>
                <c:pt idx="372">
                  <c:v>45</c:v>
                </c:pt>
                <c:pt idx="373">
                  <c:v>45</c:v>
                </c:pt>
                <c:pt idx="374">
                  <c:v>45</c:v>
                </c:pt>
                <c:pt idx="375">
                  <c:v>45</c:v>
                </c:pt>
                <c:pt idx="376">
                  <c:v>45</c:v>
                </c:pt>
                <c:pt idx="377">
                  <c:v>45</c:v>
                </c:pt>
                <c:pt idx="378">
                  <c:v>45</c:v>
                </c:pt>
                <c:pt idx="379">
                  <c:v>45</c:v>
                </c:pt>
                <c:pt idx="380">
                  <c:v>45</c:v>
                </c:pt>
                <c:pt idx="381">
                  <c:v>45</c:v>
                </c:pt>
                <c:pt idx="382">
                  <c:v>45</c:v>
                </c:pt>
                <c:pt idx="383">
                  <c:v>45</c:v>
                </c:pt>
                <c:pt idx="384">
                  <c:v>45</c:v>
                </c:pt>
                <c:pt idx="385">
                  <c:v>45</c:v>
                </c:pt>
                <c:pt idx="386">
                  <c:v>45</c:v>
                </c:pt>
                <c:pt idx="387">
                  <c:v>45</c:v>
                </c:pt>
                <c:pt idx="388">
                  <c:v>45</c:v>
                </c:pt>
                <c:pt idx="389">
                  <c:v>45</c:v>
                </c:pt>
                <c:pt idx="390">
                  <c:v>45</c:v>
                </c:pt>
                <c:pt idx="391">
                  <c:v>45</c:v>
                </c:pt>
                <c:pt idx="392">
                  <c:v>45</c:v>
                </c:pt>
                <c:pt idx="393">
                  <c:v>45</c:v>
                </c:pt>
                <c:pt idx="394">
                  <c:v>45</c:v>
                </c:pt>
                <c:pt idx="395">
                  <c:v>45</c:v>
                </c:pt>
                <c:pt idx="396">
                  <c:v>45</c:v>
                </c:pt>
                <c:pt idx="397">
                  <c:v>45</c:v>
                </c:pt>
                <c:pt idx="398">
                  <c:v>45</c:v>
                </c:pt>
                <c:pt idx="399">
                  <c:v>45</c:v>
                </c:pt>
                <c:pt idx="400">
                  <c:v>45</c:v>
                </c:pt>
                <c:pt idx="401">
                  <c:v>45</c:v>
                </c:pt>
                <c:pt idx="402">
                  <c:v>45</c:v>
                </c:pt>
                <c:pt idx="403">
                  <c:v>45</c:v>
                </c:pt>
                <c:pt idx="404">
                  <c:v>45</c:v>
                </c:pt>
                <c:pt idx="405">
                  <c:v>45</c:v>
                </c:pt>
                <c:pt idx="406">
                  <c:v>45</c:v>
                </c:pt>
                <c:pt idx="407">
                  <c:v>45</c:v>
                </c:pt>
                <c:pt idx="408">
                  <c:v>45</c:v>
                </c:pt>
                <c:pt idx="409">
                  <c:v>45</c:v>
                </c:pt>
                <c:pt idx="410">
                  <c:v>45</c:v>
                </c:pt>
                <c:pt idx="411">
                  <c:v>45</c:v>
                </c:pt>
                <c:pt idx="412">
                  <c:v>45</c:v>
                </c:pt>
                <c:pt idx="413">
                  <c:v>45</c:v>
                </c:pt>
                <c:pt idx="414">
                  <c:v>45</c:v>
                </c:pt>
                <c:pt idx="415">
                  <c:v>45</c:v>
                </c:pt>
                <c:pt idx="416">
                  <c:v>45</c:v>
                </c:pt>
                <c:pt idx="417">
                  <c:v>45</c:v>
                </c:pt>
                <c:pt idx="418">
                  <c:v>45</c:v>
                </c:pt>
                <c:pt idx="419">
                  <c:v>45</c:v>
                </c:pt>
                <c:pt idx="420">
                  <c:v>45</c:v>
                </c:pt>
                <c:pt idx="421">
                  <c:v>45</c:v>
                </c:pt>
                <c:pt idx="422">
                  <c:v>45</c:v>
                </c:pt>
                <c:pt idx="423">
                  <c:v>45</c:v>
                </c:pt>
                <c:pt idx="424">
                  <c:v>45</c:v>
                </c:pt>
                <c:pt idx="425">
                  <c:v>45</c:v>
                </c:pt>
                <c:pt idx="426">
                  <c:v>45</c:v>
                </c:pt>
                <c:pt idx="427">
                  <c:v>45</c:v>
                </c:pt>
                <c:pt idx="428">
                  <c:v>45</c:v>
                </c:pt>
                <c:pt idx="429">
                  <c:v>45</c:v>
                </c:pt>
                <c:pt idx="430">
                  <c:v>45</c:v>
                </c:pt>
                <c:pt idx="431">
                  <c:v>45</c:v>
                </c:pt>
                <c:pt idx="432">
                  <c:v>45</c:v>
                </c:pt>
                <c:pt idx="433">
                  <c:v>45</c:v>
                </c:pt>
                <c:pt idx="434">
                  <c:v>45</c:v>
                </c:pt>
                <c:pt idx="435">
                  <c:v>45</c:v>
                </c:pt>
                <c:pt idx="436">
                  <c:v>45</c:v>
                </c:pt>
                <c:pt idx="437">
                  <c:v>45</c:v>
                </c:pt>
                <c:pt idx="438">
                  <c:v>45</c:v>
                </c:pt>
                <c:pt idx="439">
                  <c:v>45</c:v>
                </c:pt>
                <c:pt idx="440">
                  <c:v>45</c:v>
                </c:pt>
                <c:pt idx="441">
                  <c:v>45</c:v>
                </c:pt>
                <c:pt idx="442">
                  <c:v>45</c:v>
                </c:pt>
                <c:pt idx="443">
                  <c:v>45</c:v>
                </c:pt>
                <c:pt idx="444">
                  <c:v>45</c:v>
                </c:pt>
                <c:pt idx="445">
                  <c:v>45</c:v>
                </c:pt>
                <c:pt idx="446">
                  <c:v>45</c:v>
                </c:pt>
                <c:pt idx="447">
                  <c:v>45</c:v>
                </c:pt>
                <c:pt idx="448">
                  <c:v>45</c:v>
                </c:pt>
                <c:pt idx="449">
                  <c:v>45</c:v>
                </c:pt>
                <c:pt idx="450">
                  <c:v>45</c:v>
                </c:pt>
                <c:pt idx="451">
                  <c:v>45</c:v>
                </c:pt>
                <c:pt idx="452">
                  <c:v>45</c:v>
                </c:pt>
                <c:pt idx="453">
                  <c:v>45</c:v>
                </c:pt>
                <c:pt idx="454">
                  <c:v>45</c:v>
                </c:pt>
                <c:pt idx="455">
                  <c:v>45</c:v>
                </c:pt>
                <c:pt idx="456">
                  <c:v>45</c:v>
                </c:pt>
                <c:pt idx="457">
                  <c:v>45</c:v>
                </c:pt>
                <c:pt idx="458">
                  <c:v>45</c:v>
                </c:pt>
                <c:pt idx="459">
                  <c:v>45</c:v>
                </c:pt>
                <c:pt idx="460">
                  <c:v>45</c:v>
                </c:pt>
                <c:pt idx="461">
                  <c:v>45</c:v>
                </c:pt>
                <c:pt idx="462">
                  <c:v>45</c:v>
                </c:pt>
                <c:pt idx="463">
                  <c:v>45</c:v>
                </c:pt>
                <c:pt idx="464">
                  <c:v>45</c:v>
                </c:pt>
                <c:pt idx="465">
                  <c:v>45</c:v>
                </c:pt>
                <c:pt idx="466">
                  <c:v>45</c:v>
                </c:pt>
                <c:pt idx="467">
                  <c:v>45</c:v>
                </c:pt>
                <c:pt idx="468">
                  <c:v>45</c:v>
                </c:pt>
                <c:pt idx="469">
                  <c:v>45</c:v>
                </c:pt>
                <c:pt idx="470">
                  <c:v>45</c:v>
                </c:pt>
                <c:pt idx="471">
                  <c:v>45</c:v>
                </c:pt>
                <c:pt idx="472">
                  <c:v>45</c:v>
                </c:pt>
                <c:pt idx="473">
                  <c:v>45</c:v>
                </c:pt>
                <c:pt idx="474">
                  <c:v>45</c:v>
                </c:pt>
                <c:pt idx="475">
                  <c:v>45</c:v>
                </c:pt>
                <c:pt idx="476">
                  <c:v>45</c:v>
                </c:pt>
                <c:pt idx="477">
                  <c:v>45</c:v>
                </c:pt>
                <c:pt idx="478">
                  <c:v>45</c:v>
                </c:pt>
                <c:pt idx="479">
                  <c:v>45</c:v>
                </c:pt>
                <c:pt idx="480">
                  <c:v>45</c:v>
                </c:pt>
                <c:pt idx="481">
                  <c:v>45</c:v>
                </c:pt>
                <c:pt idx="482">
                  <c:v>45</c:v>
                </c:pt>
                <c:pt idx="483">
                  <c:v>45</c:v>
                </c:pt>
                <c:pt idx="484">
                  <c:v>45</c:v>
                </c:pt>
                <c:pt idx="485">
                  <c:v>45</c:v>
                </c:pt>
                <c:pt idx="486">
                  <c:v>45</c:v>
                </c:pt>
                <c:pt idx="487">
                  <c:v>45</c:v>
                </c:pt>
                <c:pt idx="488">
                  <c:v>45</c:v>
                </c:pt>
                <c:pt idx="489">
                  <c:v>45</c:v>
                </c:pt>
                <c:pt idx="490">
                  <c:v>45</c:v>
                </c:pt>
                <c:pt idx="491">
                  <c:v>45</c:v>
                </c:pt>
                <c:pt idx="492">
                  <c:v>45</c:v>
                </c:pt>
                <c:pt idx="493">
                  <c:v>45</c:v>
                </c:pt>
                <c:pt idx="494">
                  <c:v>45</c:v>
                </c:pt>
                <c:pt idx="495">
                  <c:v>45</c:v>
                </c:pt>
                <c:pt idx="496">
                  <c:v>45</c:v>
                </c:pt>
                <c:pt idx="497">
                  <c:v>45</c:v>
                </c:pt>
                <c:pt idx="498">
                  <c:v>45</c:v>
                </c:pt>
                <c:pt idx="499">
                  <c:v>45</c:v>
                </c:pt>
                <c:pt idx="500">
                  <c:v>45</c:v>
                </c:pt>
                <c:pt idx="501">
                  <c:v>45</c:v>
                </c:pt>
                <c:pt idx="502">
                  <c:v>45</c:v>
                </c:pt>
                <c:pt idx="503">
                  <c:v>45</c:v>
                </c:pt>
                <c:pt idx="504">
                  <c:v>45</c:v>
                </c:pt>
                <c:pt idx="505">
                  <c:v>45</c:v>
                </c:pt>
                <c:pt idx="506">
                  <c:v>45</c:v>
                </c:pt>
                <c:pt idx="507">
                  <c:v>45</c:v>
                </c:pt>
                <c:pt idx="508">
                  <c:v>45</c:v>
                </c:pt>
                <c:pt idx="509">
                  <c:v>45</c:v>
                </c:pt>
                <c:pt idx="510">
                  <c:v>45</c:v>
                </c:pt>
                <c:pt idx="511">
                  <c:v>45</c:v>
                </c:pt>
                <c:pt idx="512">
                  <c:v>45</c:v>
                </c:pt>
                <c:pt idx="513">
                  <c:v>45</c:v>
                </c:pt>
                <c:pt idx="514">
                  <c:v>45</c:v>
                </c:pt>
                <c:pt idx="515">
                  <c:v>45</c:v>
                </c:pt>
                <c:pt idx="516">
                  <c:v>45</c:v>
                </c:pt>
                <c:pt idx="517">
                  <c:v>45</c:v>
                </c:pt>
                <c:pt idx="518">
                  <c:v>45</c:v>
                </c:pt>
                <c:pt idx="519">
                  <c:v>45</c:v>
                </c:pt>
                <c:pt idx="520">
                  <c:v>45</c:v>
                </c:pt>
                <c:pt idx="521">
                  <c:v>45</c:v>
                </c:pt>
                <c:pt idx="522">
                  <c:v>45</c:v>
                </c:pt>
                <c:pt idx="523">
                  <c:v>45</c:v>
                </c:pt>
                <c:pt idx="524">
                  <c:v>45</c:v>
                </c:pt>
                <c:pt idx="525">
                  <c:v>45</c:v>
                </c:pt>
                <c:pt idx="526">
                  <c:v>45</c:v>
                </c:pt>
                <c:pt idx="527">
                  <c:v>45</c:v>
                </c:pt>
                <c:pt idx="528">
                  <c:v>45</c:v>
                </c:pt>
                <c:pt idx="529">
                  <c:v>45</c:v>
                </c:pt>
                <c:pt idx="530">
                  <c:v>45</c:v>
                </c:pt>
                <c:pt idx="531">
                  <c:v>45</c:v>
                </c:pt>
                <c:pt idx="532">
                  <c:v>45</c:v>
                </c:pt>
                <c:pt idx="533">
                  <c:v>45</c:v>
                </c:pt>
                <c:pt idx="534">
                  <c:v>45</c:v>
                </c:pt>
                <c:pt idx="535">
                  <c:v>45</c:v>
                </c:pt>
                <c:pt idx="536">
                  <c:v>45</c:v>
                </c:pt>
                <c:pt idx="537">
                  <c:v>45</c:v>
                </c:pt>
                <c:pt idx="538">
                  <c:v>45</c:v>
                </c:pt>
                <c:pt idx="539">
                  <c:v>45</c:v>
                </c:pt>
                <c:pt idx="540">
                  <c:v>45</c:v>
                </c:pt>
                <c:pt idx="541">
                  <c:v>45</c:v>
                </c:pt>
                <c:pt idx="542">
                  <c:v>45</c:v>
                </c:pt>
                <c:pt idx="543">
                  <c:v>45</c:v>
                </c:pt>
                <c:pt idx="544">
                  <c:v>45</c:v>
                </c:pt>
                <c:pt idx="545">
                  <c:v>45</c:v>
                </c:pt>
                <c:pt idx="546">
                  <c:v>45</c:v>
                </c:pt>
                <c:pt idx="547">
                  <c:v>45</c:v>
                </c:pt>
                <c:pt idx="548">
                  <c:v>45</c:v>
                </c:pt>
                <c:pt idx="549">
                  <c:v>45</c:v>
                </c:pt>
                <c:pt idx="550">
                  <c:v>45</c:v>
                </c:pt>
                <c:pt idx="551">
                  <c:v>45</c:v>
                </c:pt>
                <c:pt idx="552">
                  <c:v>45</c:v>
                </c:pt>
                <c:pt idx="553">
                  <c:v>45</c:v>
                </c:pt>
                <c:pt idx="554">
                  <c:v>45</c:v>
                </c:pt>
                <c:pt idx="555">
                  <c:v>45</c:v>
                </c:pt>
                <c:pt idx="556">
                  <c:v>45</c:v>
                </c:pt>
                <c:pt idx="557">
                  <c:v>45</c:v>
                </c:pt>
                <c:pt idx="558">
                  <c:v>45</c:v>
                </c:pt>
                <c:pt idx="559">
                  <c:v>45</c:v>
                </c:pt>
                <c:pt idx="560">
                  <c:v>45</c:v>
                </c:pt>
                <c:pt idx="561">
                  <c:v>45</c:v>
                </c:pt>
                <c:pt idx="562">
                  <c:v>45</c:v>
                </c:pt>
                <c:pt idx="563">
                  <c:v>45</c:v>
                </c:pt>
                <c:pt idx="564">
                  <c:v>45</c:v>
                </c:pt>
                <c:pt idx="565">
                  <c:v>45</c:v>
                </c:pt>
                <c:pt idx="566">
                  <c:v>45</c:v>
                </c:pt>
                <c:pt idx="567">
                  <c:v>45</c:v>
                </c:pt>
                <c:pt idx="568">
                  <c:v>45</c:v>
                </c:pt>
                <c:pt idx="569">
                  <c:v>45</c:v>
                </c:pt>
                <c:pt idx="570">
                  <c:v>45</c:v>
                </c:pt>
                <c:pt idx="571">
                  <c:v>45</c:v>
                </c:pt>
                <c:pt idx="572">
                  <c:v>45</c:v>
                </c:pt>
                <c:pt idx="573">
                  <c:v>45</c:v>
                </c:pt>
                <c:pt idx="574">
                  <c:v>45</c:v>
                </c:pt>
                <c:pt idx="575">
                  <c:v>45</c:v>
                </c:pt>
                <c:pt idx="576">
                  <c:v>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45C-4D7A-B62A-1268DE690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0690504"/>
        <c:axId val="300690896"/>
      </c:lineChart>
      <c:catAx>
        <c:axId val="3006905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0690896"/>
        <c:crosses val="autoZero"/>
        <c:auto val="1"/>
        <c:lblAlgn val="ctr"/>
        <c:lblOffset val="100"/>
        <c:noMultiLvlLbl val="0"/>
      </c:catAx>
      <c:valAx>
        <c:axId val="300690896"/>
        <c:scaling>
          <c:orientation val="minMax"/>
          <c:max val="9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6905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33425845549281E-2"/>
          <c:y val="0.91387728096024112"/>
          <c:w val="0.92828547045999399"/>
          <c:h val="7.7674800569483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PM</a:t>
            </a:r>
            <a:r>
              <a:rPr lang="ro-RO" baseline="-25000" dirty="0"/>
              <a:t>2,5</a:t>
            </a:r>
            <a:r>
              <a:rPr lang="ro-RO" dirty="0"/>
              <a:t> - </a:t>
            </a:r>
            <a:r>
              <a:rPr lang="en-US" dirty="0" err="1"/>
              <a:t>Loca</a:t>
            </a:r>
            <a:r>
              <a:rPr lang="ro-RO" dirty="0"/>
              <a:t>ția TL1</a:t>
            </a:r>
            <a:endParaRPr lang="en-US" dirty="0"/>
          </a:p>
        </c:rich>
      </c:tx>
      <c:layout>
        <c:manualLayout>
          <c:xMode val="edge"/>
          <c:yMode val="edge"/>
          <c:x val="0.33461700993067645"/>
          <c:y val="2.61727594469235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EC-4FD9-AA5F-6A16BDA7DB1A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EC-4FD9-AA5F-6A16BDA7DB1A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EC-4FD9-AA5F-6A16BDA7DB1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EC-4FD9-AA5F-6A16BDA7DB1A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PM'!$E$4,'centralizare rezultate PM'!$K$4,'centralizare rezultate PM'!$Q$4,'centralizare rezultate PM'!$W$4,'centralizare rezultate PM'!$AC$4)</c:f>
              <c:numCache>
                <c:formatCode>0.00</c:formatCode>
                <c:ptCount val="4"/>
                <c:pt idx="0">
                  <c:v>4.0760869565212907</c:v>
                </c:pt>
                <c:pt idx="1">
                  <c:v>25.815217391304525</c:v>
                </c:pt>
                <c:pt idx="2">
                  <c:v>7.2463768115944109</c:v>
                </c:pt>
                <c:pt idx="3" formatCode="General">
                  <c:v>15.851449275362082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AEC-4FD9-AA5F-6A16BDA7DB1A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AEC-4FD9-AA5F-6A16BDA7DB1A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EAEC-4FD9-AA5F-6A16BDA7DB1A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EAEC-4FD9-AA5F-6A16BDA7DB1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EAEC-4FD9-AA5F-6A16BDA7DB1A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PM'!$E$5,'centralizare rezultate PM'!$K$5,'centralizare rezultate PM'!$Q$5,'centralizare rezultate PM'!$W$5,'centralizare rezultate PM'!$AC$5)</c:f>
              <c:numCache>
                <c:formatCode>0.00</c:formatCode>
                <c:ptCount val="4"/>
                <c:pt idx="0">
                  <c:v>8.6050724637681739</c:v>
                </c:pt>
                <c:pt idx="1">
                  <c:v>25.905797101449039</c:v>
                </c:pt>
                <c:pt idx="2">
                  <c:v>8.695652173913194</c:v>
                </c:pt>
                <c:pt idx="3">
                  <c:v>18.568840579710113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EAEC-4FD9-AA5F-6A16BDA7DB1A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AEC-4FD9-AA5F-6A16BDA7DB1A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EAEC-4FD9-AA5F-6A16BDA7DB1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EAEC-4FD9-AA5F-6A16BDA7DB1A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PM'!$E$6,'centralizare rezultate PM'!$K$6,'centralizare rezultate PM'!$Q$6,'centralizare rezultate PM'!$W$6,'centralizare rezultate PM'!$AC$6)</c:f>
              <c:numCache>
                <c:formatCode>0.00</c:formatCode>
                <c:ptCount val="4"/>
                <c:pt idx="0">
                  <c:v>9.5108695652173498</c:v>
                </c:pt>
                <c:pt idx="1">
                  <c:v>24.728260869565311</c:v>
                </c:pt>
                <c:pt idx="2">
                  <c:v>5.7065217391301077</c:v>
                </c:pt>
                <c:pt idx="3">
                  <c:v>16.394927536231688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EAEC-4FD9-AA5F-6A16BDA7DB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339912"/>
        <c:axId val="200340304"/>
      </c:barChart>
      <c:catAx>
        <c:axId val="200339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40304"/>
        <c:crosses val="autoZero"/>
        <c:auto val="1"/>
        <c:lblAlgn val="ctr"/>
        <c:lblOffset val="100"/>
        <c:noMultiLvlLbl val="0"/>
      </c:catAx>
      <c:valAx>
        <c:axId val="200340304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39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 dirty="0"/>
              <a:t>PM</a:t>
            </a:r>
            <a:r>
              <a:rPr lang="ro-RO" baseline="-25000" dirty="0"/>
              <a:t>2,5</a:t>
            </a:r>
            <a:r>
              <a:rPr lang="ro-RO" dirty="0"/>
              <a:t> - </a:t>
            </a:r>
            <a:r>
              <a:rPr lang="en-US" dirty="0" err="1"/>
              <a:t>Loca</a:t>
            </a:r>
            <a:r>
              <a:rPr lang="ro-RO" dirty="0"/>
              <a:t>ția TL2</a:t>
            </a:r>
            <a:endParaRPr lang="en-US" dirty="0"/>
          </a:p>
        </c:rich>
      </c:tx>
      <c:layout>
        <c:manualLayout>
          <c:xMode val="edge"/>
          <c:yMode val="edge"/>
          <c:x val="0.34902143736839408"/>
          <c:y val="2.62021166633770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BF4-4320-9357-51D8A078053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BF4-4320-9357-51D8A078053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BF4-4320-9357-51D8A078053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BF4-4320-9357-51D8A0780536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PM'!$E$7,'centralizare rezultate PM'!$K$7,'centralizare rezultate PM'!$Q$7,'centralizare rezultate PM'!$W$7,'centralizare rezultate PM'!$AC$7)</c:f>
              <c:numCache>
                <c:formatCode>0.00</c:formatCode>
                <c:ptCount val="4"/>
                <c:pt idx="0">
                  <c:v>24.637681159419792</c:v>
                </c:pt>
                <c:pt idx="1">
                  <c:v>19.655797101449323</c:v>
                </c:pt>
                <c:pt idx="2">
                  <c:v>6.340579710145235</c:v>
                </c:pt>
                <c:pt idx="3">
                  <c:v>25.543478260868966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BF4-4320-9357-51D8A078053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6BF4-4320-9357-51D8A078053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6BF4-4320-9357-51D8A078053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6BF4-4320-9357-51D8A078053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6BF4-4320-9357-51D8A0780536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PM'!$E$8,'centralizare rezultate PM'!$K$8,'centralizare rezultate PM'!$Q$8,'centralizare rezultate PM'!$W$8,'centralizare rezultate PM'!$AC$8)</c:f>
              <c:numCache>
                <c:formatCode>0.00</c:formatCode>
                <c:ptCount val="4"/>
                <c:pt idx="0">
                  <c:v>28.985507246377143</c:v>
                </c:pt>
                <c:pt idx="1">
                  <c:v>22.916666666665954</c:v>
                </c:pt>
                <c:pt idx="2">
                  <c:v>5.4347826086955564</c:v>
                </c:pt>
                <c:pt idx="3">
                  <c:v>37.228260869565247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6BF4-4320-9357-51D8A0780536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BF4-4320-9357-51D8A078053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BF4-4320-9357-51D8A078053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6BF4-4320-9357-51D8A078053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6BF4-4320-9357-51D8A0780536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PM'!$E$9,'centralizare rezultate PM'!$K$9,'centralizare rezultate PM'!$Q$9,'centralizare rezultate PM'!$W$9,'centralizare rezultate PM'!$AC$9)</c:f>
              <c:numCache>
                <c:formatCode>0.00</c:formatCode>
                <c:ptCount val="4"/>
                <c:pt idx="0">
                  <c:v>39.221014492753632</c:v>
                </c:pt>
                <c:pt idx="1">
                  <c:v>13.858695652174198</c:v>
                </c:pt>
                <c:pt idx="2">
                  <c:v>14.13043478260875</c:v>
                </c:pt>
                <c:pt idx="3" formatCode="General">
                  <c:v>23.641304347826605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6BF4-4320-9357-51D8A0780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341088"/>
        <c:axId val="200341480"/>
      </c:barChart>
      <c:catAx>
        <c:axId val="20034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41480"/>
        <c:crosses val="autoZero"/>
        <c:auto val="1"/>
        <c:lblAlgn val="ctr"/>
        <c:lblOffset val="100"/>
        <c:noMultiLvlLbl val="0"/>
      </c:catAx>
      <c:valAx>
        <c:axId val="200341480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4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o-RO"/>
              <a:t>PM</a:t>
            </a:r>
            <a:r>
              <a:rPr lang="ro-RO" baseline="-25000"/>
              <a:t>2,5</a:t>
            </a:r>
            <a:r>
              <a:rPr lang="ro-RO"/>
              <a:t> - </a:t>
            </a:r>
            <a:r>
              <a:rPr lang="en-US"/>
              <a:t>Loca</a:t>
            </a:r>
            <a:r>
              <a:rPr lang="ro-RO"/>
              <a:t>ția TL</a:t>
            </a:r>
            <a:r>
              <a:rPr lang="en-US"/>
              <a:t>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097568487059309E-2"/>
          <c:y val="0.16329395768169525"/>
          <c:w val="0.87665279547205321"/>
          <c:h val="0.741540828637263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61-48FB-B697-B9CA8DDD4EA0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61-48FB-B697-B9CA8DDD4EA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861-48FB-B697-B9CA8DDD4EA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861-48FB-B697-B9CA8DDD4EA0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PM'!$E$10,'centralizare rezultate PM'!$K$10,'centralizare rezultate PM'!$Q$10,'centralizare rezultate PM'!$W$10,'centralizare rezultate PM'!$AC$10)</c:f>
              <c:numCache>
                <c:formatCode>0.00</c:formatCode>
                <c:ptCount val="4"/>
                <c:pt idx="0">
                  <c:v>12.047101449274841</c:v>
                </c:pt>
                <c:pt idx="1">
                  <c:v>18.025362318840003</c:v>
                </c:pt>
                <c:pt idx="2">
                  <c:v>11.050724637681652</c:v>
                </c:pt>
                <c:pt idx="3">
                  <c:v>15.670289855072548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861-48FB-B697-B9CA8DDD4EA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861-48FB-B697-B9CA8DDD4EA0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E861-48FB-B697-B9CA8DDD4EA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E861-48FB-B697-B9CA8DDD4EA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E861-48FB-B697-B9CA8DDD4EA0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PM'!$E$11,'centralizare rezultate PM'!$K$11,'centralizare rezultate PM'!$Q$11,'centralizare rezultate PM'!$W$11,'centralizare rezultate PM'!$AC$11)</c:f>
              <c:numCache>
                <c:formatCode>0.00</c:formatCode>
                <c:ptCount val="4"/>
                <c:pt idx="0">
                  <c:v>10.054347826086955</c:v>
                </c:pt>
                <c:pt idx="1">
                  <c:v>18.840579710145164</c:v>
                </c:pt>
                <c:pt idx="2">
                  <c:v>7.6086956521744833</c:v>
                </c:pt>
                <c:pt idx="3" formatCode="General">
                  <c:v>19.384057971013767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E861-48FB-B697-B9CA8DDD4EA0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E861-48FB-B697-B9CA8DDD4EA0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E861-48FB-B697-B9CA8DDD4EA0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E861-48FB-B697-B9CA8DDD4EA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E861-48FB-B697-B9CA8DDD4EA0}"/>
              </c:ext>
            </c:extLst>
          </c:dPt>
          <c:dLbls>
            <c:numFmt formatCode="#,##0.00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down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('centralizare rezultate PM'!$E$12,'centralizare rezultate PM'!$K$12,'centralizare rezultate PM'!$Q$12,'centralizare rezultate PM'!$W$12,'centralizare rezultate PM'!$AC$12)</c:f>
              <c:numCache>
                <c:formatCode>0.00</c:formatCode>
                <c:ptCount val="4"/>
                <c:pt idx="0">
                  <c:v>13.315217391304593</c:v>
                </c:pt>
                <c:pt idx="1">
                  <c:v>27.536231884057855</c:v>
                </c:pt>
                <c:pt idx="2">
                  <c:v>8.6050724637681739</c:v>
                </c:pt>
                <c:pt idx="3">
                  <c:v>20.92391304347807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E861-48FB-B697-B9CA8DDD4E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342264"/>
        <c:axId val="200342656"/>
      </c:barChart>
      <c:catAx>
        <c:axId val="200342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42656"/>
        <c:crosses val="autoZero"/>
        <c:auto val="1"/>
        <c:lblAlgn val="ctr"/>
        <c:lblOffset val="100"/>
        <c:noMultiLvlLbl val="0"/>
      </c:catAx>
      <c:valAx>
        <c:axId val="200342656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342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2.18916E-6</cdr:x>
      <cdr:y>2.05364E-5</cdr:y>
    </cdr:from>
    <cdr:to>
      <cdr:x>2.18916E-6</cdr:x>
      <cdr:y>2.05364E-5</cdr:y>
    </cdr:to>
    <cdr:grpSp>
      <cdr:nvGrpSpPr>
        <cdr:cNvPr id="14" name="Group 13">
          <a:extLst xmlns:a="http://schemas.openxmlformats.org/drawingml/2006/main">
            <a:ext uri="{FF2B5EF4-FFF2-40B4-BE49-F238E27FC236}">
              <a16:creationId xmlns:a16="http://schemas.microsoft.com/office/drawing/2014/main" xmlns="" id="{F21FC5CD-257D-44C0-B755-242B86B3B36F}"/>
            </a:ext>
          </a:extLst>
        </cdr:cNvPr>
        <cdr:cNvGrpSpPr/>
      </cdr:nvGrpSpPr>
      <cdr:grpSpPr>
        <a:xfrm xmlns:a="http://schemas.openxmlformats.org/drawingml/2006/main">
          <a:off x="17" y="68"/>
          <a:ext cx="0" cy="0"/>
          <a:chOff x="17" y="68"/>
          <a:chExt cx="0" cy="0"/>
        </a:xfrm>
      </cdr:grpSpPr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2.18916E-6</cdr:x>
      <cdr:y>2.05364E-5</cdr:y>
    </cdr:from>
    <cdr:to>
      <cdr:x>2.18916E-6</cdr:x>
      <cdr:y>2.05364E-5</cdr:y>
    </cdr:to>
    <cdr:grpSp>
      <cdr:nvGrpSpPr>
        <cdr:cNvPr id="14" name="Group 13">
          <a:extLst xmlns:a="http://schemas.openxmlformats.org/drawingml/2006/main">
            <a:ext uri="{FF2B5EF4-FFF2-40B4-BE49-F238E27FC236}">
              <a16:creationId xmlns:a16="http://schemas.microsoft.com/office/drawing/2014/main" xmlns="" id="{F21FC5CD-257D-44C0-B755-242B86B3B36F}"/>
            </a:ext>
          </a:extLst>
        </cdr:cNvPr>
        <cdr:cNvGrpSpPr/>
      </cdr:nvGrpSpPr>
      <cdr:grpSpPr>
        <a:xfrm xmlns:a="http://schemas.openxmlformats.org/drawingml/2006/main">
          <a:off x="13" y="65"/>
          <a:ext cx="0" cy="0"/>
          <a:chOff x="13" y="65"/>
          <a:chExt cx="0" cy="0"/>
        </a:xfrm>
      </cdr:grpSpPr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2.18916E-6</cdr:x>
      <cdr:y>2.05364E-5</cdr:y>
    </cdr:from>
    <cdr:to>
      <cdr:x>2.18916E-6</cdr:x>
      <cdr:y>2.05364E-5</cdr:y>
    </cdr:to>
    <cdr:grpSp>
      <cdr:nvGrpSpPr>
        <cdr:cNvPr id="14" name="Group 13">
          <a:extLst xmlns:a="http://schemas.openxmlformats.org/drawingml/2006/main">
            <a:ext uri="{FF2B5EF4-FFF2-40B4-BE49-F238E27FC236}">
              <a16:creationId xmlns:a16="http://schemas.microsoft.com/office/drawing/2014/main" xmlns="" id="{F21FC5CD-257D-44C0-B755-242B86B3B36F}"/>
            </a:ext>
          </a:extLst>
        </cdr:cNvPr>
        <cdr:cNvGrpSpPr/>
      </cdr:nvGrpSpPr>
      <cdr:grpSpPr>
        <a:xfrm xmlns:a="http://schemas.openxmlformats.org/drawingml/2006/main">
          <a:off x="13" y="65"/>
          <a:ext cx="0" cy="0"/>
          <a:chOff x="13" y="65"/>
          <a:chExt cx="0" cy="0"/>
        </a:xfrm>
      </cdr:grpSpPr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E7062-81B8-4C97-AD56-E731261272CE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D07A5-56D6-487E-BAAC-F71B39DF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3DBF1-B344-4637-AE16-DC5095B72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90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2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6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9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88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0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5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2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C7F43-BBBB-4034-9387-63846B4F161B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0FE45-F08B-42A4-9902-1B31B611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1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9" y="0"/>
            <a:ext cx="12127291" cy="17416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317" y="1722917"/>
            <a:ext cx="11887199" cy="294183"/>
          </a:xfrm>
          <a:prstGeom prst="rect">
            <a:avLst/>
          </a:prstGeom>
          <a:solidFill>
            <a:srgbClr val="C5E2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</a:pP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Îmbunătățirea Sistemului de Evaluare și Monitorizare a Calității Aerului la nivel național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Cod My SMIS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2014+:</a:t>
            </a:r>
            <a:r>
              <a:rPr lang="ro-RO" sz="1600" b="1" dirty="0">
                <a:solidFill>
                  <a:schemeClr val="accent1">
                    <a:lumMod val="75000"/>
                  </a:schemeClr>
                </a:solidFill>
              </a:rPr>
              <a:t> 139703</a:t>
            </a:r>
            <a:endParaRPr lang="ro-RO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790" y="5393054"/>
            <a:ext cx="98412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ro-RO" sz="14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Proiect cofinanțat din Fondul European de Dezvoltare Regională prin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o-RO" sz="1400" i="1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Programul Operațional Infrastructură Mare 2014-2020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63C4F3-B810-42CE-9BCA-7CFB4C0D601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99" y="5916274"/>
            <a:ext cx="2495550" cy="690245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61639"/>
              </p:ext>
            </p:extLst>
          </p:nvPr>
        </p:nvGraphicFramePr>
        <p:xfrm>
          <a:off x="312572" y="2502310"/>
          <a:ext cx="11574627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947">
                  <a:extLst>
                    <a:ext uri="{9D8B030D-6E8A-4147-A177-3AD203B41FA5}">
                      <a16:colId xmlns:a16="http://schemas.microsoft.com/office/drawing/2014/main" xmlns="" val="913732662"/>
                    </a:ext>
                  </a:extLst>
                </a:gridCol>
                <a:gridCol w="2133520">
                  <a:extLst>
                    <a:ext uri="{9D8B030D-6E8A-4147-A177-3AD203B41FA5}">
                      <a16:colId xmlns:a16="http://schemas.microsoft.com/office/drawing/2014/main" xmlns="" val="2044489899"/>
                    </a:ext>
                  </a:extLst>
                </a:gridCol>
                <a:gridCol w="7952160">
                  <a:extLst>
                    <a:ext uri="{9D8B030D-6E8A-4147-A177-3AD203B41FA5}">
                      <a16:colId xmlns:a16="http://schemas.microsoft.com/office/drawing/2014/main" xmlns="" val="2848907714"/>
                    </a:ext>
                  </a:extLst>
                </a:gridCol>
              </a:tblGrid>
              <a:tr h="661450">
                <a:tc>
                  <a:txBody>
                    <a:bodyPr/>
                    <a:lstStyle/>
                    <a:p>
                      <a:pPr algn="ctr"/>
                      <a:endParaRPr lang="ro-RO" sz="1200" dirty="0" smtClean="0"/>
                    </a:p>
                    <a:p>
                      <a:pPr algn="ctr"/>
                      <a:r>
                        <a:rPr lang="ro-RO" dirty="0" smtClean="0"/>
                        <a:t>REGIUNE	</a:t>
                      </a:r>
                    </a:p>
                    <a:p>
                      <a:pPr algn="ctr"/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o-RO" sz="1200" dirty="0" smtClean="0"/>
                    </a:p>
                    <a:p>
                      <a:pPr algn="ctr"/>
                      <a:r>
                        <a:rPr lang="ro-RO" dirty="0" smtClean="0"/>
                        <a:t>JUDEȚ</a:t>
                      </a:r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/>
                        <a:t>DESCRIERE ACHIZIȚII</a:t>
                      </a:r>
                      <a:r>
                        <a:rPr lang="ro-RO" dirty="0"/>
                        <a:t>	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712015302"/>
                  </a:ext>
                </a:extLst>
              </a:tr>
              <a:tr h="411480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REGIUNEA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>
                          <a:effectLst/>
                        </a:rPr>
                        <a:t>SUD-EST</a:t>
                      </a:r>
                      <a:endParaRPr lang="ro-RO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u="none" strike="noStrike" dirty="0" smtClean="0">
                          <a:effectLst/>
                        </a:rPr>
                        <a:t> GALAȚI</a:t>
                      </a:r>
                      <a:endParaRPr lang="ro-RO" sz="1600" u="none" strike="noStrike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u="none" strike="noStrike" dirty="0" smtClean="0">
                          <a:effectLst/>
                        </a:rPr>
                        <a:t> </a:t>
                      </a:r>
                      <a:r>
                        <a:rPr lang="it-IT" sz="1600" u="none" strike="noStrike" dirty="0" smtClean="0">
                          <a:effectLst/>
                        </a:rPr>
                        <a:t>Amplasare </a:t>
                      </a:r>
                      <a:r>
                        <a:rPr lang="it-IT" sz="1600" u="none" strike="noStrike" dirty="0">
                          <a:effectLst/>
                        </a:rPr>
                        <a:t>staţie de monitorizare (Fond urban) </a:t>
                      </a:r>
                      <a:r>
                        <a:rPr lang="ro-RO" sz="1600" u="none" strike="noStrike" dirty="0" smtClean="0">
                          <a:effectLst/>
                        </a:rPr>
                        <a:t>(</a:t>
                      </a:r>
                      <a:r>
                        <a:rPr lang="ro-RO" sz="1600" i="1" u="none" strike="noStrike" dirty="0" smtClean="0">
                          <a:effectLst/>
                        </a:rPr>
                        <a:t>Municipiul Tecuci</a:t>
                      </a:r>
                      <a:r>
                        <a:rPr lang="ro-RO" sz="1600" u="none" strike="noStrike" dirty="0" smtClean="0">
                          <a:effectLst/>
                        </a:rPr>
                        <a:t>)</a:t>
                      </a:r>
                      <a:endParaRPr lang="ro-RO" sz="1600" b="1" i="0" u="none" strike="noStrike" dirty="0" smtClean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u="none" strike="noStrike" dirty="0" smtClean="0">
                          <a:effectLst/>
                        </a:rPr>
                        <a:t> </a:t>
                      </a:r>
                      <a:r>
                        <a:rPr lang="it-IT" sz="1600" u="none" strike="noStrike" dirty="0" smtClean="0">
                          <a:effectLst/>
                        </a:rPr>
                        <a:t>Instalare </a:t>
                      </a:r>
                      <a:r>
                        <a:rPr lang="it-IT" sz="1600" u="none" strike="noStrike" dirty="0">
                          <a:effectLst/>
                        </a:rPr>
                        <a:t>echipamente prelevare </a:t>
                      </a:r>
                      <a:r>
                        <a:rPr lang="it-IT" sz="1600" u="none" strike="noStrike" dirty="0" smtClean="0">
                          <a:effectLst/>
                        </a:rPr>
                        <a:t>PM</a:t>
                      </a:r>
                      <a:r>
                        <a:rPr lang="it-IT" sz="1600" u="none" strike="noStrike" baseline="-25000" dirty="0" smtClean="0">
                          <a:effectLst/>
                        </a:rPr>
                        <a:t>2,5</a:t>
                      </a:r>
                      <a:endParaRPr lang="ro-RO" sz="1600" b="1" i="0" u="none" strike="noStrike" dirty="0" smtClean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296378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BRĂILA</a:t>
                      </a:r>
                      <a:endParaRPr lang="ro-RO" sz="16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Amplasare staţie de monitorizare (Trafic) (</a:t>
                      </a:r>
                      <a:r>
                        <a:rPr lang="ro-RO" sz="1600" b="0" i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r>
                        <a:rPr lang="it-IT" sz="1600" b="0" i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ocalitate stabili</a:t>
                      </a:r>
                      <a:r>
                        <a:rPr lang="ro-RO" sz="1600" b="0" i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tă</a:t>
                      </a:r>
                      <a:r>
                        <a:rPr lang="it-IT" sz="1600" b="0" i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600" b="0" i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prin activitatea A1.1.3</a:t>
                      </a:r>
                      <a:r>
                        <a:rPr lang="it-IT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br>
                        <a:rPr lang="it-IT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o-RO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Instalare echipamente prelevare </a:t>
                      </a:r>
                      <a:r>
                        <a:rPr lang="it-IT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r>
                        <a:rPr lang="it-IT" sz="1600" b="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it-IT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3532694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 TULCEA</a:t>
                      </a:r>
                      <a:endParaRPr lang="ro-RO" sz="1600" b="1" u="none" strike="noStrike" kern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Amplasare </a:t>
                      </a:r>
                      <a:r>
                        <a:rPr lang="it-IT" sz="16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staţie de monitorizare (Fond </a:t>
                      </a:r>
                      <a:r>
                        <a:rPr lang="it-IT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urban)</a:t>
                      </a:r>
                      <a:r>
                        <a:rPr lang="ro-RO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ro-RO" sz="1600" b="1" i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Municipiul Tulcea</a:t>
                      </a:r>
                      <a:r>
                        <a:rPr lang="ro-RO" sz="16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o-RO" sz="16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it-IT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Instalare </a:t>
                      </a:r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echipamente prelevare </a:t>
                      </a:r>
                      <a:r>
                        <a:rPr lang="it-IT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PM</a:t>
                      </a:r>
                      <a:r>
                        <a:rPr lang="it-IT" sz="1600" b="1" u="none" strike="noStrike" baseline="-25000" dirty="0">
                          <a:solidFill>
                            <a:srgbClr val="FF0000"/>
                          </a:solidFill>
                          <a:effectLst/>
                        </a:rPr>
                        <a:t>2,5</a:t>
                      </a:r>
                      <a:r>
                        <a:rPr lang="it-IT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și </a:t>
                      </a:r>
                      <a:r>
                        <a:rPr lang="it-IT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PM</a:t>
                      </a:r>
                      <a:r>
                        <a:rPr lang="it-IT" sz="1600" b="1" u="none" strike="noStrike" baseline="-25000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ro-RO" sz="1600" b="1" i="0" u="none" strike="noStrike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3900910"/>
                  </a:ext>
                </a:extLst>
              </a:tr>
              <a:tr h="437920">
                <a:tc vMerge="1">
                  <a:txBody>
                    <a:bodyPr/>
                    <a:lstStyle/>
                    <a:p>
                      <a:endParaRPr lang="ro-R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 smtClean="0">
                          <a:effectLst/>
                        </a:rPr>
                        <a:t> VRANCEA</a:t>
                      </a:r>
                      <a:endParaRPr lang="ro-RO" sz="16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o-RO" sz="1600" u="none" strike="noStrike" kern="1200" dirty="0" smtClean="0">
                          <a:effectLst/>
                        </a:rPr>
                        <a:t> </a:t>
                      </a:r>
                      <a:r>
                        <a:rPr lang="it-IT" sz="1600" u="none" strike="noStrike" kern="1200" dirty="0" smtClean="0">
                          <a:effectLst/>
                        </a:rPr>
                        <a:t>Amplasare </a:t>
                      </a:r>
                      <a:r>
                        <a:rPr lang="it-IT" sz="1600" u="none" strike="noStrike" kern="1200" dirty="0">
                          <a:effectLst/>
                        </a:rPr>
                        <a:t>staţie de monitorizare (Fond urban) </a:t>
                      </a:r>
                      <a:r>
                        <a:rPr lang="ro-RO" sz="1600" u="none" strike="noStrike" kern="1200" dirty="0" smtClean="0">
                          <a:effectLst/>
                        </a:rPr>
                        <a:t>(</a:t>
                      </a:r>
                      <a:r>
                        <a:rPr lang="ro-RO" sz="1600" i="1" u="none" strike="noStrike" kern="1200" dirty="0" smtClean="0">
                          <a:effectLst/>
                        </a:rPr>
                        <a:t>Municipiul Focșani</a:t>
                      </a:r>
                      <a:r>
                        <a:rPr lang="ro-RO" sz="1600" u="none" strike="noStrike" kern="1200" dirty="0" smtClean="0">
                          <a:effectLst/>
                        </a:rPr>
                        <a:t>)</a:t>
                      </a:r>
                      <a:endParaRPr lang="it-IT" sz="1600" u="none" strike="noStrike" kern="1200" dirty="0">
                        <a:effectLst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u="none" strike="noStrike" dirty="0" smtClean="0">
                          <a:effectLst/>
                        </a:rPr>
                        <a:t> </a:t>
                      </a:r>
                      <a:r>
                        <a:rPr lang="it-IT" sz="1600" u="none" strike="noStrike" dirty="0" smtClean="0">
                          <a:effectLst/>
                        </a:rPr>
                        <a:t>Instalare </a:t>
                      </a:r>
                      <a:r>
                        <a:rPr lang="it-IT" sz="1600" u="none" strike="noStrike" dirty="0">
                          <a:effectLst/>
                        </a:rPr>
                        <a:t>echipamente prelevare PM</a:t>
                      </a:r>
                      <a:r>
                        <a:rPr lang="it-IT" sz="1600" u="none" strike="noStrike" baseline="-25000" dirty="0">
                          <a:effectLst/>
                        </a:rPr>
                        <a:t>2,5</a:t>
                      </a:r>
                      <a:r>
                        <a:rPr lang="it-IT" sz="1600" u="none" strike="noStrike" dirty="0">
                          <a:effectLst/>
                        </a:rPr>
                        <a:t> PM</a:t>
                      </a:r>
                      <a:r>
                        <a:rPr lang="it-IT" sz="1600" u="none" strike="noStrike" baseline="-25000" dirty="0">
                          <a:effectLst/>
                        </a:rPr>
                        <a:t>10 </a:t>
                      </a:r>
                      <a:r>
                        <a:rPr lang="it-IT" sz="1600" u="none" strike="noStrike" dirty="0">
                          <a:effectLst/>
                        </a:rPr>
                        <a:t>și </a:t>
                      </a:r>
                      <a:r>
                        <a:rPr lang="it-IT" sz="1600" u="none" strike="noStrike" kern="1200" dirty="0" smtClean="0">
                          <a:effectLst/>
                        </a:rPr>
                        <a:t>HAP</a:t>
                      </a:r>
                      <a:endParaRPr lang="it-IT" sz="1600" u="none" strike="noStrike" kern="1200" dirty="0" smtClean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9204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0002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929" y="340906"/>
            <a:ext cx="31230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Rezultatele</a:t>
            </a:r>
            <a:r>
              <a:rPr lang="en-US" b="1" dirty="0"/>
              <a:t> </a:t>
            </a:r>
            <a:r>
              <a:rPr lang="en-US" b="1" dirty="0" err="1" smtClean="0"/>
              <a:t>determin</a:t>
            </a:r>
            <a:r>
              <a:rPr lang="ro-RO" b="1" dirty="0" smtClean="0"/>
              <a:t>ă</a:t>
            </a:r>
            <a:r>
              <a:rPr lang="en-US" b="1" dirty="0" err="1" smtClean="0"/>
              <a:t>rilor</a:t>
            </a:r>
            <a:endParaRPr lang="en-US" b="1" dirty="0"/>
          </a:p>
          <a:p>
            <a:r>
              <a:rPr lang="ro-RO" b="1" dirty="0" smtClean="0"/>
              <a:t>PM</a:t>
            </a:r>
            <a:r>
              <a:rPr lang="ro-RO" b="1" baseline="-25000" dirty="0" smtClean="0"/>
              <a:t>10</a:t>
            </a:r>
            <a:endParaRPr lang="en-US" b="1" baseline="-25000" dirty="0"/>
          </a:p>
          <a:p>
            <a:r>
              <a:rPr lang="en-US" b="1" dirty="0" smtClean="0"/>
              <a:t>UM: µg/m</a:t>
            </a:r>
            <a:r>
              <a:rPr lang="en-US" b="1" baseline="30000" dirty="0" smtClean="0"/>
              <a:t>3</a:t>
            </a:r>
            <a:r>
              <a:rPr lang="en-US" b="1" dirty="0" smtClean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929" y="1930539"/>
            <a:ext cx="31230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Rezultatele</a:t>
            </a:r>
            <a:r>
              <a:rPr lang="en-US" b="1" dirty="0"/>
              <a:t> </a:t>
            </a:r>
            <a:r>
              <a:rPr lang="en-US" b="1" dirty="0" err="1" smtClean="0"/>
              <a:t>determin</a:t>
            </a:r>
            <a:r>
              <a:rPr lang="ro-RO" b="1" dirty="0" smtClean="0"/>
              <a:t>ă</a:t>
            </a:r>
            <a:r>
              <a:rPr lang="en-US" b="1" dirty="0" err="1" smtClean="0"/>
              <a:t>rilor</a:t>
            </a:r>
            <a:endParaRPr lang="en-US" b="1" dirty="0"/>
          </a:p>
          <a:p>
            <a:r>
              <a:rPr lang="ro-RO" b="1" dirty="0" smtClean="0"/>
              <a:t>PM</a:t>
            </a:r>
            <a:r>
              <a:rPr lang="ro-RO" b="1" baseline="-25000" dirty="0" smtClean="0"/>
              <a:t>2,5</a:t>
            </a:r>
            <a:endParaRPr lang="en-US" b="1" baseline="-25000" dirty="0"/>
          </a:p>
          <a:p>
            <a:r>
              <a:rPr lang="en-US" b="1" dirty="0" smtClean="0"/>
              <a:t>UM: µg/m</a:t>
            </a:r>
            <a:r>
              <a:rPr lang="en-US" b="1" baseline="30000" dirty="0" smtClean="0"/>
              <a:t>3</a:t>
            </a:r>
            <a:r>
              <a:rPr lang="en-US" b="1" dirty="0" smtClean="0"/>
              <a:t>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457482"/>
              </p:ext>
            </p:extLst>
          </p:nvPr>
        </p:nvGraphicFramePr>
        <p:xfrm>
          <a:off x="7344078" y="4416655"/>
          <a:ext cx="3673474" cy="1500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947">
                  <a:extLst>
                    <a:ext uri="{9D8B030D-6E8A-4147-A177-3AD203B41FA5}">
                      <a16:colId xmlns:a16="http://schemas.microsoft.com/office/drawing/2014/main" xmlns="" val="2237424392"/>
                    </a:ext>
                  </a:extLst>
                </a:gridCol>
                <a:gridCol w="706581">
                  <a:extLst>
                    <a:ext uri="{9D8B030D-6E8A-4147-A177-3AD203B41FA5}">
                      <a16:colId xmlns:a16="http://schemas.microsoft.com/office/drawing/2014/main" xmlns="" val="2951162878"/>
                    </a:ext>
                  </a:extLst>
                </a:gridCol>
                <a:gridCol w="698269">
                  <a:extLst>
                    <a:ext uri="{9D8B030D-6E8A-4147-A177-3AD203B41FA5}">
                      <a16:colId xmlns:a16="http://schemas.microsoft.com/office/drawing/2014/main" xmlns="" val="4274124013"/>
                    </a:ext>
                  </a:extLst>
                </a:gridCol>
                <a:gridCol w="1288473">
                  <a:extLst>
                    <a:ext uri="{9D8B030D-6E8A-4147-A177-3AD203B41FA5}">
                      <a16:colId xmlns:a16="http://schemas.microsoft.com/office/drawing/2014/main" xmlns="" val="1648919041"/>
                    </a:ext>
                  </a:extLst>
                </a:gridCol>
                <a:gridCol w="590204">
                  <a:extLst>
                    <a:ext uri="{9D8B030D-6E8A-4147-A177-3AD203B41FA5}">
                      <a16:colId xmlns:a16="http://schemas.microsoft.com/office/drawing/2014/main" xmlns="" val="3068615697"/>
                    </a:ext>
                  </a:extLst>
                </a:gridCol>
              </a:tblGrid>
              <a:tr h="403629">
                <a:tc>
                  <a:txBody>
                    <a:bodyPr/>
                    <a:lstStyle/>
                    <a:p>
                      <a:endParaRPr lang="ro-R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u="none" strike="noStrike" dirty="0" smtClean="0">
                          <a:effectLst/>
                        </a:rPr>
                        <a:t>PM</a:t>
                      </a:r>
                      <a:r>
                        <a:rPr lang="ro-RO" sz="1800" u="none" strike="noStrike" baseline="-25000" dirty="0" smtClean="0">
                          <a:effectLst/>
                        </a:rPr>
                        <a:t>10</a:t>
                      </a:r>
                      <a:endParaRPr lang="ro-RO" sz="1800" b="0" i="0" u="none" strike="noStrike" baseline="-250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r>
                        <a:rPr lang="ro-RO" sz="18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2,5</a:t>
                      </a:r>
                      <a:endParaRPr lang="ro-RO" sz="1800" b="0" i="0" u="none" strike="noStrike" baseline="-250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r>
                        <a:rPr lang="ro-RO" sz="18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2,5</a:t>
                      </a:r>
                      <a:r>
                        <a:rPr lang="ro-RO" sz="1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/PM</a:t>
                      </a:r>
                      <a:r>
                        <a:rPr lang="ro-RO" sz="1800" u="none" strike="noStrike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o-RO" sz="1800" b="0" i="0" u="none" strike="noStrike" baseline="-250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u="none" strike="no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BaP</a:t>
                      </a:r>
                      <a:endParaRPr lang="ro-RO" sz="18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8048942"/>
                  </a:ext>
                </a:extLst>
              </a:tr>
              <a:tr h="159556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u="none" strike="noStrike" dirty="0" smtClean="0">
                          <a:effectLst/>
                        </a:rPr>
                        <a:t>TL1</a:t>
                      </a:r>
                      <a:endParaRPr lang="ro-RO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0348622"/>
                  </a:ext>
                </a:extLst>
              </a:tr>
              <a:tr h="234370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u="none" strike="noStrike" dirty="0" smtClean="0">
                          <a:effectLst/>
                        </a:rPr>
                        <a:t>TL2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sym typeface="Wingdings" panose="05000000000000000000" pitchFamily="2" charset="2"/>
                        </a:rPr>
                        <a:t></a:t>
                      </a:r>
                      <a:endParaRPr lang="ro-RO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</a:t>
                      </a:r>
                      <a:endParaRPr lang="ro-RO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dirty="0" smtClean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</a:t>
                      </a:r>
                      <a:endParaRPr lang="ro-RO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sym typeface="Wingdings" panose="05000000000000000000" pitchFamily="2" charset="2"/>
                        </a:rPr>
                        <a:t></a:t>
                      </a:r>
                      <a:endParaRPr lang="ro-RO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6037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o-RO" sz="1400" b="0" u="none" strike="noStrike" dirty="0" smtClean="0">
                          <a:effectLst/>
                        </a:rPr>
                        <a:t>TL3</a:t>
                      </a:r>
                      <a:endParaRPr lang="ro-R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1232970"/>
                  </a:ext>
                </a:extLst>
              </a:tr>
            </a:tbl>
          </a:graphicData>
        </a:graphic>
      </p:graphicFrame>
      <p:sp>
        <p:nvSpPr>
          <p:cNvPr id="11" name="Right Arrow 10"/>
          <p:cNvSpPr/>
          <p:nvPr/>
        </p:nvSpPr>
        <p:spPr>
          <a:xfrm>
            <a:off x="526613" y="5167109"/>
            <a:ext cx="6744957" cy="4433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Propunere amplasare stație de monitorizare tip fond TL-4</a:t>
            </a:r>
            <a:endParaRPr lang="ro-RO" dirty="0"/>
          </a:p>
        </p:txBody>
      </p:sp>
      <p:sp>
        <p:nvSpPr>
          <p:cNvPr id="15" name="TextBox 14"/>
          <p:cNvSpPr txBox="1"/>
          <p:nvPr/>
        </p:nvSpPr>
        <p:spPr>
          <a:xfrm>
            <a:off x="216929" y="3197117"/>
            <a:ext cx="3123052" cy="9233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Rezultatele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determin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ă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rilor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BaP</a:t>
            </a:r>
            <a:endParaRPr lang="en-US" b="1" baseline="-25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UM: 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g/m</a:t>
            </a:r>
            <a:r>
              <a:rPr lang="en-US" b="1" baseline="30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61267" y="6628668"/>
            <a:ext cx="27109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000" dirty="0" smtClean="0"/>
              <a:t>Sursa: </a:t>
            </a:r>
            <a:r>
              <a:rPr lang="en-US" sz="1000" dirty="0" err="1" smtClean="0"/>
              <a:t>Raport</a:t>
            </a:r>
            <a:r>
              <a:rPr lang="en-US" sz="1000" dirty="0" smtClean="0"/>
              <a:t> </a:t>
            </a:r>
            <a:r>
              <a:rPr lang="en-US" sz="1000" dirty="0"/>
              <a:t>ICSI </a:t>
            </a:r>
            <a:r>
              <a:rPr lang="en-US" sz="1000" dirty="0" err="1"/>
              <a:t>Aprilie</a:t>
            </a:r>
            <a:r>
              <a:rPr lang="en-US" sz="1000" dirty="0"/>
              <a:t> 2022 CR5 </a:t>
            </a:r>
            <a:r>
              <a:rPr lang="en-US" sz="1000" dirty="0" err="1"/>
              <a:t>ctr</a:t>
            </a:r>
            <a:r>
              <a:rPr lang="en-US" sz="1000" dirty="0"/>
              <a:t> 385 POIM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676243"/>
              </p:ext>
            </p:extLst>
          </p:nvPr>
        </p:nvGraphicFramePr>
        <p:xfrm>
          <a:off x="3736564" y="287771"/>
          <a:ext cx="6705600" cy="924214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400570202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33543121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9279675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3431996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7708306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287369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324627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7799933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9033957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8215904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52414235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Locația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9902533"/>
                  </a:ext>
                </a:extLst>
              </a:tr>
              <a:tr h="1739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0934752"/>
                  </a:ext>
                </a:extLst>
              </a:tr>
              <a:tr h="20210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9862164"/>
                  </a:ext>
                </a:extLst>
              </a:tr>
              <a:tr h="177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7877894"/>
                  </a:ext>
                </a:extLst>
              </a:tr>
              <a:tr h="139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946478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03243"/>
              </p:ext>
            </p:extLst>
          </p:nvPr>
        </p:nvGraphicFramePr>
        <p:xfrm>
          <a:off x="3736564" y="1806800"/>
          <a:ext cx="6705600" cy="932206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2195989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28876492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50742153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9453676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40296113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470427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288678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70378242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06524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3159879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11618820"/>
                    </a:ext>
                  </a:extLst>
                </a:gridCol>
              </a:tblGrid>
              <a:tr h="15811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Locația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7125184"/>
                  </a:ext>
                </a:extLst>
              </a:tr>
              <a:tr h="2235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0609545"/>
                  </a:ext>
                </a:extLst>
              </a:tr>
              <a:tr h="139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2835477"/>
                  </a:ext>
                </a:extLst>
              </a:tr>
              <a:tr h="149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4646997"/>
                  </a:ext>
                </a:extLst>
              </a:tr>
              <a:tr h="1308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4041566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833449"/>
              </p:ext>
            </p:extLst>
          </p:nvPr>
        </p:nvGraphicFramePr>
        <p:xfrm>
          <a:off x="3736564" y="3147386"/>
          <a:ext cx="6883401" cy="1116330"/>
        </p:xfrm>
        <a:graphic>
          <a:graphicData uri="http://schemas.openxmlformats.org/drawingml/2006/table">
            <a:tbl>
              <a:tblPr/>
              <a:tblGrid>
                <a:gridCol w="609319">
                  <a:extLst>
                    <a:ext uri="{9D8B030D-6E8A-4147-A177-3AD203B41FA5}">
                      <a16:colId xmlns:a16="http://schemas.microsoft.com/office/drawing/2014/main" xmlns="" val="3125679088"/>
                    </a:ext>
                  </a:extLst>
                </a:gridCol>
                <a:gridCol w="790211">
                  <a:extLst>
                    <a:ext uri="{9D8B030D-6E8A-4147-A177-3AD203B41FA5}">
                      <a16:colId xmlns:a16="http://schemas.microsoft.com/office/drawing/2014/main" xmlns="" val="670088390"/>
                    </a:ext>
                  </a:extLst>
                </a:gridCol>
                <a:gridCol w="609319">
                  <a:extLst>
                    <a:ext uri="{9D8B030D-6E8A-4147-A177-3AD203B41FA5}">
                      <a16:colId xmlns:a16="http://schemas.microsoft.com/office/drawing/2014/main" xmlns="" val="1943843845"/>
                    </a:ext>
                  </a:extLst>
                </a:gridCol>
                <a:gridCol w="609319">
                  <a:extLst>
                    <a:ext uri="{9D8B030D-6E8A-4147-A177-3AD203B41FA5}">
                      <a16:colId xmlns:a16="http://schemas.microsoft.com/office/drawing/2014/main" xmlns="" val="2871929910"/>
                    </a:ext>
                  </a:extLst>
                </a:gridCol>
                <a:gridCol w="609319">
                  <a:extLst>
                    <a:ext uri="{9D8B030D-6E8A-4147-A177-3AD203B41FA5}">
                      <a16:colId xmlns:a16="http://schemas.microsoft.com/office/drawing/2014/main" xmlns="" val="3018697123"/>
                    </a:ext>
                  </a:extLst>
                </a:gridCol>
                <a:gridCol w="609319">
                  <a:extLst>
                    <a:ext uri="{9D8B030D-6E8A-4147-A177-3AD203B41FA5}">
                      <a16:colId xmlns:a16="http://schemas.microsoft.com/office/drawing/2014/main" xmlns="" val="602210844"/>
                    </a:ext>
                  </a:extLst>
                </a:gridCol>
                <a:gridCol w="609319">
                  <a:extLst>
                    <a:ext uri="{9D8B030D-6E8A-4147-A177-3AD203B41FA5}">
                      <a16:colId xmlns:a16="http://schemas.microsoft.com/office/drawing/2014/main" xmlns="" val="1771344166"/>
                    </a:ext>
                  </a:extLst>
                </a:gridCol>
                <a:gridCol w="609319">
                  <a:extLst>
                    <a:ext uri="{9D8B030D-6E8A-4147-A177-3AD203B41FA5}">
                      <a16:colId xmlns:a16="http://schemas.microsoft.com/office/drawing/2014/main" xmlns="" val="823035245"/>
                    </a:ext>
                  </a:extLst>
                </a:gridCol>
                <a:gridCol w="609319">
                  <a:extLst>
                    <a:ext uri="{9D8B030D-6E8A-4147-A177-3AD203B41FA5}">
                      <a16:colId xmlns:a16="http://schemas.microsoft.com/office/drawing/2014/main" xmlns="" val="3162958440"/>
                    </a:ext>
                  </a:extLst>
                </a:gridCol>
                <a:gridCol w="609319">
                  <a:extLst>
                    <a:ext uri="{9D8B030D-6E8A-4147-A177-3AD203B41FA5}">
                      <a16:colId xmlns:a16="http://schemas.microsoft.com/office/drawing/2014/main" xmlns="" val="3237280393"/>
                    </a:ext>
                  </a:extLst>
                </a:gridCol>
                <a:gridCol w="609319">
                  <a:extLst>
                    <a:ext uri="{9D8B030D-6E8A-4147-A177-3AD203B41FA5}">
                      <a16:colId xmlns:a16="http://schemas.microsoft.com/office/drawing/2014/main" xmlns="" val="3490224992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Locația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314322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 BaP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80310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29054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62253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6530486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076399"/>
              </p:ext>
            </p:extLst>
          </p:nvPr>
        </p:nvGraphicFramePr>
        <p:xfrm>
          <a:off x="10619965" y="1264236"/>
          <a:ext cx="1219200" cy="739392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173860845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508530556"/>
                    </a:ext>
                  </a:extLst>
                </a:gridCol>
              </a:tblGrid>
              <a:tr h="20778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PM2,5/PM10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2455873"/>
                  </a:ext>
                </a:extLst>
              </a:tr>
              <a:tr h="17728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0740011"/>
                  </a:ext>
                </a:extLst>
              </a:tr>
              <a:tr h="14929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746460"/>
                  </a:ext>
                </a:extLst>
              </a:tr>
              <a:tr h="840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9234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48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17" y="1305433"/>
            <a:ext cx="8019385" cy="52112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562945" y="2331779"/>
            <a:ext cx="365760" cy="1846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600" b="1" dirty="0" smtClean="0">
                <a:solidFill>
                  <a:srgbClr val="FF0000"/>
                </a:solidFill>
              </a:rPr>
              <a:t>TL-4</a:t>
            </a:r>
            <a:endParaRPr lang="en-US" sz="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8101" y="2529488"/>
            <a:ext cx="293559" cy="246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000" dirty="0" smtClean="0"/>
              <a:t>F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1338245" y="3284997"/>
            <a:ext cx="255855" cy="2462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000" dirty="0" smtClean="0"/>
              <a:t>I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923510" y="646059"/>
            <a:ext cx="5666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Stația automată de monitorizare a calității aerului, tip fond</a:t>
            </a:r>
          </a:p>
          <a:p>
            <a:pPr algn="ctr"/>
            <a:r>
              <a:rPr lang="ro-RO" dirty="0" smtClean="0"/>
              <a:t>TL-4 – RNMCA</a:t>
            </a:r>
            <a:r>
              <a:rPr lang="en-US" dirty="0" smtClean="0"/>
              <a:t> (</a:t>
            </a:r>
            <a:r>
              <a:rPr lang="en-US" dirty="0" err="1" smtClean="0"/>
              <a:t>figur</a:t>
            </a:r>
            <a:r>
              <a:rPr lang="ro-RO" dirty="0" smtClean="0"/>
              <a:t>ile 2.3 și 2.4 alăturate)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750548" y="180525"/>
            <a:ext cx="6744957" cy="4433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Propunere amplasare stație de monitorizare tip fond TL-4</a:t>
            </a:r>
            <a:endParaRPr lang="ro-R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325" y="73721"/>
            <a:ext cx="3156096" cy="4515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9788" y="4478694"/>
            <a:ext cx="2864893" cy="22538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99984" y="4357997"/>
            <a:ext cx="2560320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13" name="TextBox 12"/>
          <p:cNvSpPr txBox="1"/>
          <p:nvPr/>
        </p:nvSpPr>
        <p:spPr>
          <a:xfrm>
            <a:off x="9091116" y="6525810"/>
            <a:ext cx="2732718" cy="274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6" name="Rectangle 5"/>
          <p:cNvSpPr/>
          <p:nvPr/>
        </p:nvSpPr>
        <p:spPr>
          <a:xfrm>
            <a:off x="7681620" y="6538853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900" i="1" dirty="0" smtClean="0"/>
              <a:t>Sursa: </a:t>
            </a:r>
            <a:r>
              <a:rPr lang="en-US" sz="900" i="1" dirty="0" err="1" smtClean="0"/>
              <a:t>Raport</a:t>
            </a:r>
            <a:r>
              <a:rPr lang="en-US" sz="900" i="1" dirty="0" smtClean="0"/>
              <a:t> </a:t>
            </a:r>
            <a:r>
              <a:rPr lang="en-US" sz="900" i="1" dirty="0"/>
              <a:t>ICSI </a:t>
            </a:r>
            <a:r>
              <a:rPr lang="en-US" sz="900" i="1" dirty="0" err="1"/>
              <a:t>Iulie</a:t>
            </a:r>
            <a:r>
              <a:rPr lang="en-US" sz="900" i="1" dirty="0"/>
              <a:t> 2022 </a:t>
            </a:r>
            <a:endParaRPr lang="ro-RO" sz="900" i="1" dirty="0" smtClean="0"/>
          </a:p>
          <a:p>
            <a:r>
              <a:rPr lang="en-US" sz="900" i="1" dirty="0" smtClean="0"/>
              <a:t>CR5 </a:t>
            </a:r>
            <a:r>
              <a:rPr lang="en-US" sz="900" i="1" dirty="0" err="1"/>
              <a:t>ctr</a:t>
            </a:r>
            <a:r>
              <a:rPr lang="en-US" sz="900" i="1" dirty="0"/>
              <a:t> </a:t>
            </a:r>
            <a:r>
              <a:rPr lang="en-US" sz="900" i="1" dirty="0" smtClean="0"/>
              <a:t>385</a:t>
            </a:r>
            <a:r>
              <a:rPr lang="ro-RO" sz="900" i="1" dirty="0" smtClean="0"/>
              <a:t> </a:t>
            </a:r>
            <a:r>
              <a:rPr lang="en-US" sz="900" i="1" dirty="0" smtClean="0"/>
              <a:t> </a:t>
            </a:r>
            <a:r>
              <a:rPr lang="en-US" sz="900" i="1" dirty="0"/>
              <a:t>POIM</a:t>
            </a:r>
          </a:p>
        </p:txBody>
      </p:sp>
    </p:spTree>
    <p:extLst>
      <p:ext uri="{BB962C8B-B14F-4D97-AF65-F5344CB8AC3E}">
        <p14:creationId xmlns:p14="http://schemas.microsoft.com/office/powerpoint/2010/main" val="10929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41958" y="684300"/>
            <a:ext cx="54756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Cr</a:t>
            </a:r>
            <a:r>
              <a:rPr lang="ro-RO" dirty="0">
                <a:solidFill>
                  <a:srgbClr val="FF0000"/>
                </a:solidFill>
              </a:rPr>
              <a:t>eștere locală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smtClean="0">
                <a:solidFill>
                  <a:srgbClr val="FF0000"/>
                </a:solidFill>
              </a:rPr>
              <a:t>T)</a:t>
            </a:r>
            <a:r>
              <a:rPr lang="ro-RO" dirty="0" smtClean="0">
                <a:solidFill>
                  <a:srgbClr val="FF0000"/>
                </a:solidFill>
              </a:rPr>
              <a:t> = Nivel </a:t>
            </a:r>
            <a:r>
              <a:rPr lang="ro-RO" dirty="0">
                <a:solidFill>
                  <a:srgbClr val="FF0000"/>
                </a:solidFill>
              </a:rPr>
              <a:t>local (T)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Fond Urban</a:t>
            </a:r>
            <a:endParaRPr lang="ro-RO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7826" y="147585"/>
            <a:ext cx="4287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>
                <a:solidFill>
                  <a:srgbClr val="7030A0"/>
                </a:solidFill>
              </a:rPr>
              <a:t>Analiză </a:t>
            </a:r>
            <a:r>
              <a:rPr lang="ro-RO" u="sng" dirty="0">
                <a:solidFill>
                  <a:srgbClr val="7030A0"/>
                </a:solidFill>
              </a:rPr>
              <a:t>generală</a:t>
            </a:r>
            <a:r>
              <a:rPr lang="ro-RO" dirty="0">
                <a:solidFill>
                  <a:srgbClr val="7030A0"/>
                </a:solidFill>
              </a:rPr>
              <a:t> privind contribuția surselor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154801"/>
              </p:ext>
            </p:extLst>
          </p:nvPr>
        </p:nvGraphicFramePr>
        <p:xfrm>
          <a:off x="941957" y="1142628"/>
          <a:ext cx="5475677" cy="2319028"/>
        </p:xfrm>
        <a:graphic>
          <a:graphicData uri="http://schemas.openxmlformats.org/drawingml/2006/table">
            <a:tbl>
              <a:tblPr/>
              <a:tblGrid>
                <a:gridCol w="1616238">
                  <a:extLst>
                    <a:ext uri="{9D8B030D-6E8A-4147-A177-3AD203B41FA5}">
                      <a16:colId xmlns:a16="http://schemas.microsoft.com/office/drawing/2014/main" xmlns="" val="1832654138"/>
                    </a:ext>
                  </a:extLst>
                </a:gridCol>
                <a:gridCol w="822296">
                  <a:extLst>
                    <a:ext uri="{9D8B030D-6E8A-4147-A177-3AD203B41FA5}">
                      <a16:colId xmlns:a16="http://schemas.microsoft.com/office/drawing/2014/main" xmlns="" val="3344861532"/>
                    </a:ext>
                  </a:extLst>
                </a:gridCol>
                <a:gridCol w="932567">
                  <a:extLst>
                    <a:ext uri="{9D8B030D-6E8A-4147-A177-3AD203B41FA5}">
                      <a16:colId xmlns:a16="http://schemas.microsoft.com/office/drawing/2014/main" xmlns="" val="2895075047"/>
                    </a:ext>
                  </a:extLst>
                </a:gridCol>
                <a:gridCol w="932567">
                  <a:extLst>
                    <a:ext uri="{9D8B030D-6E8A-4147-A177-3AD203B41FA5}">
                      <a16:colId xmlns:a16="http://schemas.microsoft.com/office/drawing/2014/main" xmlns="" val="1901477545"/>
                    </a:ext>
                  </a:extLst>
                </a:gridCol>
                <a:gridCol w="1172009">
                  <a:extLst>
                    <a:ext uri="{9D8B030D-6E8A-4147-A177-3AD203B41FA5}">
                      <a16:colId xmlns:a16="http://schemas.microsoft.com/office/drawing/2014/main" xmlns="" val="2774328773"/>
                    </a:ext>
                  </a:extLst>
                </a:gridCol>
              </a:tblGrid>
              <a:tr h="264451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  <a:r>
                        <a:rPr lang="en-US" sz="11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µ</a:t>
                      </a:r>
                      <a:r>
                        <a:rPr lang="en-US" sz="945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g/m</a:t>
                      </a:r>
                      <a:r>
                        <a:rPr lang="en-US" sz="945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8910685"/>
                  </a:ext>
                </a:extLst>
              </a:tr>
              <a:tr h="4170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Perioade campanii POIM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 POIM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(F)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 RNMCA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TL-1 (T)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Creștere trafic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Distribuție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2937318"/>
                  </a:ext>
                </a:extLst>
              </a:tr>
              <a:tr h="4068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13.05 - 22.05.2021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Perioada de vară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4403080"/>
                  </a:ext>
                </a:extLst>
              </a:tr>
              <a:tr h="4068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II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01.11 - 10.11.2021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Perioada de iarnă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0791887"/>
                  </a:ext>
                </a:extLst>
              </a:tr>
              <a:tr h="4068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III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01.12 - 10. 12.2021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lipsă date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Perioada de iarnă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29316910"/>
                  </a:ext>
                </a:extLst>
              </a:tr>
              <a:tr h="4170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IV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11.07 - 20. 07.2022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12.1275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Perioada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vară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0191638"/>
                  </a:ext>
                </a:extLst>
              </a:tr>
            </a:tbl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0628301"/>
              </p:ext>
            </p:extLst>
          </p:nvPr>
        </p:nvGraphicFramePr>
        <p:xfrm>
          <a:off x="2667153" y="3622917"/>
          <a:ext cx="6383965" cy="2877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367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41958" y="684300"/>
            <a:ext cx="54756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Cr</a:t>
            </a:r>
            <a:r>
              <a:rPr lang="ro-RO" dirty="0">
                <a:solidFill>
                  <a:srgbClr val="FF0000"/>
                </a:solidFill>
              </a:rPr>
              <a:t>eștere locală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smtClean="0">
                <a:solidFill>
                  <a:srgbClr val="FF0000"/>
                </a:solidFill>
              </a:rPr>
              <a:t>T)</a:t>
            </a:r>
            <a:r>
              <a:rPr lang="ro-RO" dirty="0" smtClean="0">
                <a:solidFill>
                  <a:srgbClr val="FF0000"/>
                </a:solidFill>
              </a:rPr>
              <a:t> = Nivel </a:t>
            </a:r>
            <a:r>
              <a:rPr lang="ro-RO" dirty="0">
                <a:solidFill>
                  <a:srgbClr val="FF0000"/>
                </a:solidFill>
              </a:rPr>
              <a:t>local (T)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Fond Urban</a:t>
            </a:r>
            <a:endParaRPr lang="ro-RO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7826" y="147585"/>
            <a:ext cx="4287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>
                <a:solidFill>
                  <a:srgbClr val="7030A0"/>
                </a:solidFill>
              </a:rPr>
              <a:t>Analiză </a:t>
            </a:r>
            <a:r>
              <a:rPr lang="ro-RO" u="sng" dirty="0">
                <a:solidFill>
                  <a:srgbClr val="7030A0"/>
                </a:solidFill>
              </a:rPr>
              <a:t>generală</a:t>
            </a:r>
            <a:r>
              <a:rPr lang="ro-RO" dirty="0">
                <a:solidFill>
                  <a:srgbClr val="7030A0"/>
                </a:solidFill>
              </a:rPr>
              <a:t> privind contribuția surselor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9957" y="1209634"/>
            <a:ext cx="1183787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Rezultatele obținute în campaniile I, II și IV nu se corelează cu rezultatele determinărilor zilnice obținute la stația de trafic TL-1 cadrul RNMCA: concentrația în amplasament de trafic TL-1 </a:t>
            </a:r>
            <a:r>
              <a:rPr lang="en-US" dirty="0" smtClean="0">
                <a:solidFill>
                  <a:schemeClr val="tx1"/>
                </a:solidFill>
              </a:rPr>
              <a:t>&gt; </a:t>
            </a:r>
            <a:r>
              <a:rPr lang="en-US" dirty="0" err="1" smtClean="0">
                <a:solidFill>
                  <a:schemeClr val="tx1"/>
                </a:solidFill>
              </a:rPr>
              <a:t>concentra</a:t>
            </a:r>
            <a:r>
              <a:rPr lang="ro-RO" dirty="0" smtClean="0">
                <a:solidFill>
                  <a:schemeClr val="tx1"/>
                </a:solidFill>
              </a:rPr>
              <a:t>ț</a:t>
            </a:r>
            <a:r>
              <a:rPr lang="en-US" dirty="0" err="1" smtClean="0">
                <a:solidFill>
                  <a:schemeClr val="tx1"/>
                </a:solidFill>
              </a:rPr>
              <a:t>ia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î</a:t>
            </a:r>
            <a:r>
              <a:rPr lang="en-US" dirty="0" smtClean="0">
                <a:solidFill>
                  <a:schemeClr val="tx1"/>
                </a:solidFill>
              </a:rPr>
              <a:t>n </a:t>
            </a:r>
            <a:r>
              <a:rPr lang="en-US" dirty="0" err="1" smtClean="0">
                <a:solidFill>
                  <a:schemeClr val="tx1"/>
                </a:solidFill>
              </a:rPr>
              <a:t>amplasament</a:t>
            </a:r>
            <a:r>
              <a:rPr lang="en-US" dirty="0" smtClean="0">
                <a:solidFill>
                  <a:schemeClr val="tx1"/>
                </a:solidFill>
              </a:rPr>
              <a:t> de fond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TL (POIM).</a:t>
            </a:r>
          </a:p>
          <a:p>
            <a:r>
              <a:rPr lang="ro-RO" dirty="0" smtClean="0">
                <a:solidFill>
                  <a:schemeClr val="tx1"/>
                </a:solidFill>
              </a:rPr>
              <a:t>Pentru </a:t>
            </a:r>
            <a:r>
              <a:rPr lang="ro-RO" dirty="0">
                <a:solidFill>
                  <a:schemeClr val="tx1"/>
                </a:solidFill>
              </a:rPr>
              <a:t>a documenta acest aspect </a:t>
            </a:r>
            <a:r>
              <a:rPr lang="ro-RO" dirty="0" smtClean="0">
                <a:solidFill>
                  <a:schemeClr val="tx1"/>
                </a:solidFill>
              </a:rPr>
              <a:t>și pentru clarificare au </a:t>
            </a:r>
            <a:r>
              <a:rPr lang="ro-RO" dirty="0">
                <a:solidFill>
                  <a:schemeClr val="tx1"/>
                </a:solidFill>
              </a:rPr>
              <a:t>fost analizate criteriile </a:t>
            </a:r>
            <a:r>
              <a:rPr lang="ro-RO" dirty="0" smtClean="0">
                <a:solidFill>
                  <a:schemeClr val="tx1"/>
                </a:solidFill>
              </a:rPr>
              <a:t>de </a:t>
            </a:r>
            <a:r>
              <a:rPr lang="ro-RO" dirty="0">
                <a:solidFill>
                  <a:schemeClr val="tx1"/>
                </a:solidFill>
              </a:rPr>
              <a:t>amplasare la macroscară a stației de monitorizare a calității aerului TL-1, tip </a:t>
            </a:r>
            <a:r>
              <a:rPr lang="ro-RO" dirty="0" smtClean="0">
                <a:solidFill>
                  <a:schemeClr val="tx1"/>
                </a:solidFill>
              </a:rPr>
              <a:t>trafic.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02102" y="2544267"/>
            <a:ext cx="3757561" cy="2643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6298" y="5187941"/>
            <a:ext cx="10627008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o-RO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Analiză privind criteriile de amplasare la macroscară a stației de monitorizare a calității aerului TL-1, tip </a:t>
            </a:r>
            <a:r>
              <a:rPr lang="ro-RO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trafic</a:t>
            </a:r>
            <a:endParaRPr lang="en-US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o-RO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Una din stațiile de monitorizare a calității aerului amplasată în municipiul Tulcea este stația de trafic TL-1. Statia </a:t>
            </a:r>
            <a:r>
              <a:rPr lang="ro-RO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 amplasată în apropierea unui sens giratoriu de pe strada Isaccei, la intersectia strazilor Isaccei, 1848 si Victoriei.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167603" y="2544267"/>
            <a:ext cx="6355703" cy="264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41958" y="684300"/>
            <a:ext cx="54756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Cr</a:t>
            </a:r>
            <a:r>
              <a:rPr lang="ro-RO" dirty="0">
                <a:solidFill>
                  <a:srgbClr val="FF0000"/>
                </a:solidFill>
              </a:rPr>
              <a:t>eștere locală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smtClean="0">
                <a:solidFill>
                  <a:srgbClr val="FF0000"/>
                </a:solidFill>
              </a:rPr>
              <a:t>T)</a:t>
            </a:r>
            <a:r>
              <a:rPr lang="ro-RO" dirty="0" smtClean="0">
                <a:solidFill>
                  <a:srgbClr val="FF0000"/>
                </a:solidFill>
              </a:rPr>
              <a:t> = Nivel </a:t>
            </a:r>
            <a:r>
              <a:rPr lang="ro-RO" dirty="0">
                <a:solidFill>
                  <a:srgbClr val="FF0000"/>
                </a:solidFill>
              </a:rPr>
              <a:t>local (T)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Fond Urban</a:t>
            </a:r>
            <a:endParaRPr lang="ro-RO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7826" y="147585"/>
            <a:ext cx="4287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>
                <a:solidFill>
                  <a:srgbClr val="7030A0"/>
                </a:solidFill>
              </a:rPr>
              <a:t>Analiză </a:t>
            </a:r>
            <a:r>
              <a:rPr lang="ro-RO" u="sng" dirty="0">
                <a:solidFill>
                  <a:srgbClr val="7030A0"/>
                </a:solidFill>
              </a:rPr>
              <a:t>generală</a:t>
            </a:r>
            <a:r>
              <a:rPr lang="ro-RO" dirty="0">
                <a:solidFill>
                  <a:srgbClr val="7030A0"/>
                </a:solidFill>
              </a:rPr>
              <a:t> privind contribuția surselor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9957" y="1209634"/>
            <a:ext cx="1183787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tx1"/>
                </a:solidFill>
              </a:rPr>
              <a:t>Rezultatele obținute în campaniile I, II și IV nu se corelează cu rezultatele determinărilor zilnice obținute la stația de trafic TL-1 cadrul RNMCA: concentrația în amplasament de trafic TL-1 </a:t>
            </a:r>
            <a:r>
              <a:rPr lang="en-US" dirty="0" smtClean="0">
                <a:solidFill>
                  <a:schemeClr val="tx1"/>
                </a:solidFill>
              </a:rPr>
              <a:t>&gt; </a:t>
            </a:r>
            <a:r>
              <a:rPr lang="en-US" dirty="0" err="1" smtClean="0">
                <a:solidFill>
                  <a:schemeClr val="tx1"/>
                </a:solidFill>
              </a:rPr>
              <a:t>concentra</a:t>
            </a:r>
            <a:r>
              <a:rPr lang="ro-RO" dirty="0" smtClean="0">
                <a:solidFill>
                  <a:schemeClr val="tx1"/>
                </a:solidFill>
              </a:rPr>
              <a:t>ț</a:t>
            </a:r>
            <a:r>
              <a:rPr lang="en-US" dirty="0" err="1" smtClean="0">
                <a:solidFill>
                  <a:schemeClr val="tx1"/>
                </a:solidFill>
              </a:rPr>
              <a:t>ia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î</a:t>
            </a:r>
            <a:r>
              <a:rPr lang="en-US" dirty="0" smtClean="0">
                <a:solidFill>
                  <a:schemeClr val="tx1"/>
                </a:solidFill>
              </a:rPr>
              <a:t>n </a:t>
            </a:r>
            <a:r>
              <a:rPr lang="en-US" dirty="0" err="1" smtClean="0">
                <a:solidFill>
                  <a:schemeClr val="tx1"/>
                </a:solidFill>
              </a:rPr>
              <a:t>amplasament</a:t>
            </a:r>
            <a:r>
              <a:rPr lang="en-US" dirty="0" smtClean="0">
                <a:solidFill>
                  <a:schemeClr val="tx1"/>
                </a:solidFill>
              </a:rPr>
              <a:t> de fond</a:t>
            </a:r>
            <a:r>
              <a:rPr lang="ro-RO" dirty="0">
                <a:solidFill>
                  <a:schemeClr val="tx1"/>
                </a:solidFill>
              </a:rPr>
              <a:t> </a:t>
            </a:r>
            <a:r>
              <a:rPr lang="ro-RO" dirty="0" smtClean="0">
                <a:solidFill>
                  <a:schemeClr val="tx1"/>
                </a:solidFill>
              </a:rPr>
              <a:t>TL (POIM).</a:t>
            </a:r>
          </a:p>
          <a:p>
            <a:r>
              <a:rPr lang="ro-RO" dirty="0" smtClean="0">
                <a:solidFill>
                  <a:schemeClr val="tx1"/>
                </a:solidFill>
              </a:rPr>
              <a:t>Pentru </a:t>
            </a:r>
            <a:r>
              <a:rPr lang="ro-RO" dirty="0">
                <a:solidFill>
                  <a:schemeClr val="tx1"/>
                </a:solidFill>
              </a:rPr>
              <a:t>a documenta acest aspect </a:t>
            </a:r>
            <a:r>
              <a:rPr lang="ro-RO" dirty="0" smtClean="0">
                <a:solidFill>
                  <a:schemeClr val="tx1"/>
                </a:solidFill>
              </a:rPr>
              <a:t>și pentru clarificare au </a:t>
            </a:r>
            <a:r>
              <a:rPr lang="ro-RO" dirty="0">
                <a:solidFill>
                  <a:schemeClr val="tx1"/>
                </a:solidFill>
              </a:rPr>
              <a:t>fost analizate criteriile </a:t>
            </a:r>
            <a:r>
              <a:rPr lang="ro-RO" dirty="0" smtClean="0">
                <a:solidFill>
                  <a:schemeClr val="tx1"/>
                </a:solidFill>
              </a:rPr>
              <a:t>de </a:t>
            </a:r>
            <a:r>
              <a:rPr lang="ro-RO" dirty="0">
                <a:solidFill>
                  <a:schemeClr val="tx1"/>
                </a:solidFill>
              </a:rPr>
              <a:t>amplasare la macroscară a stației de monitorizare a calității aerului TL-1, tip </a:t>
            </a:r>
            <a:r>
              <a:rPr lang="ro-RO" dirty="0" smtClean="0">
                <a:solidFill>
                  <a:schemeClr val="tx1"/>
                </a:solidFill>
              </a:rPr>
              <a:t>trafic.</a:t>
            </a:r>
            <a:endParaRPr lang="ro-RO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133461" y="2565966"/>
            <a:ext cx="7346147" cy="4033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9835" y="2908332"/>
            <a:ext cx="330731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o-RO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posibil amplasament de trafic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7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9DBB02EF-6452-4E7B-BE4B-194A398CF5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277552"/>
              </p:ext>
            </p:extLst>
          </p:nvPr>
        </p:nvGraphicFramePr>
        <p:xfrm>
          <a:off x="3706587" y="3507203"/>
          <a:ext cx="7708727" cy="331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3437826" y="147585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>
                <a:solidFill>
                  <a:srgbClr val="7030A0"/>
                </a:solidFill>
              </a:rPr>
              <a:t>Analiză </a:t>
            </a:r>
            <a:r>
              <a:rPr lang="ro-RO" u="sng" dirty="0" smtClean="0">
                <a:solidFill>
                  <a:srgbClr val="7030A0"/>
                </a:solidFill>
              </a:rPr>
              <a:t>detaliată</a:t>
            </a:r>
            <a:r>
              <a:rPr lang="ro-RO" dirty="0" smtClean="0">
                <a:solidFill>
                  <a:srgbClr val="7030A0"/>
                </a:solidFill>
              </a:rPr>
              <a:t> </a:t>
            </a:r>
            <a:r>
              <a:rPr lang="ro-RO" dirty="0">
                <a:solidFill>
                  <a:srgbClr val="7030A0"/>
                </a:solidFill>
              </a:rPr>
              <a:t>privind contribuția surselor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9496" y="4502979"/>
            <a:ext cx="1032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Locația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0344" y="471912"/>
            <a:ext cx="54756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Cr</a:t>
            </a:r>
            <a:r>
              <a:rPr lang="ro-RO" dirty="0">
                <a:solidFill>
                  <a:srgbClr val="FF0000"/>
                </a:solidFill>
              </a:rPr>
              <a:t>eștere locală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smtClean="0">
                <a:solidFill>
                  <a:srgbClr val="FF0000"/>
                </a:solidFill>
              </a:rPr>
              <a:t>T)</a:t>
            </a:r>
            <a:r>
              <a:rPr lang="ro-RO" dirty="0" smtClean="0">
                <a:solidFill>
                  <a:srgbClr val="FF0000"/>
                </a:solidFill>
              </a:rPr>
              <a:t> = Nivel </a:t>
            </a:r>
            <a:r>
              <a:rPr lang="ro-RO" dirty="0">
                <a:solidFill>
                  <a:srgbClr val="FF0000"/>
                </a:solidFill>
              </a:rPr>
              <a:t>local (T)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Fond urban</a:t>
            </a:r>
          </a:p>
          <a:p>
            <a:pPr algn="ctr"/>
            <a:r>
              <a:rPr lang="ro-RO" dirty="0" smtClean="0">
                <a:solidFill>
                  <a:srgbClr val="FF0000"/>
                </a:solidFill>
              </a:rPr>
              <a:t>pentru PM</a:t>
            </a:r>
            <a:r>
              <a:rPr lang="ro-RO" baseline="-25000" dirty="0" smtClean="0">
                <a:solidFill>
                  <a:srgbClr val="FF0000"/>
                </a:solidFill>
              </a:rPr>
              <a:t>10</a:t>
            </a:r>
            <a:endParaRPr lang="ro-RO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282"/>
              </p:ext>
            </p:extLst>
          </p:nvPr>
        </p:nvGraphicFramePr>
        <p:xfrm>
          <a:off x="1379375" y="1260423"/>
          <a:ext cx="8614503" cy="2104600"/>
        </p:xfrm>
        <a:graphic>
          <a:graphicData uri="http://schemas.openxmlformats.org/drawingml/2006/table">
            <a:tbl>
              <a:tblPr/>
              <a:tblGrid>
                <a:gridCol w="453332">
                  <a:extLst>
                    <a:ext uri="{9D8B030D-6E8A-4147-A177-3AD203B41FA5}">
                      <a16:colId xmlns:a16="http://schemas.microsoft.com/office/drawing/2014/main" xmlns="" val="1669930206"/>
                    </a:ext>
                  </a:extLst>
                </a:gridCol>
                <a:gridCol w="541664">
                  <a:extLst>
                    <a:ext uri="{9D8B030D-6E8A-4147-A177-3AD203B41FA5}">
                      <a16:colId xmlns:a16="http://schemas.microsoft.com/office/drawing/2014/main" xmlns="" val="3321548649"/>
                    </a:ext>
                  </a:extLst>
                </a:gridCol>
                <a:gridCol w="723207">
                  <a:extLst>
                    <a:ext uri="{9D8B030D-6E8A-4147-A177-3AD203B41FA5}">
                      <a16:colId xmlns:a16="http://schemas.microsoft.com/office/drawing/2014/main" xmlns="" val="679229202"/>
                    </a:ext>
                  </a:extLst>
                </a:gridCol>
                <a:gridCol w="685651">
                  <a:extLst>
                    <a:ext uri="{9D8B030D-6E8A-4147-A177-3AD203B41FA5}">
                      <a16:colId xmlns:a16="http://schemas.microsoft.com/office/drawing/2014/main" xmlns="" val="641369679"/>
                    </a:ext>
                  </a:extLst>
                </a:gridCol>
                <a:gridCol w="291407">
                  <a:extLst>
                    <a:ext uri="{9D8B030D-6E8A-4147-A177-3AD203B41FA5}">
                      <a16:colId xmlns:a16="http://schemas.microsoft.com/office/drawing/2014/main" xmlns="" val="662564979"/>
                    </a:ext>
                  </a:extLst>
                </a:gridCol>
                <a:gridCol w="329112">
                  <a:extLst>
                    <a:ext uri="{9D8B030D-6E8A-4147-A177-3AD203B41FA5}">
                      <a16:colId xmlns:a16="http://schemas.microsoft.com/office/drawing/2014/main" xmlns="" val="4194723647"/>
                    </a:ext>
                  </a:extLst>
                </a:gridCol>
                <a:gridCol w="458095">
                  <a:extLst>
                    <a:ext uri="{9D8B030D-6E8A-4147-A177-3AD203B41FA5}">
                      <a16:colId xmlns:a16="http://schemas.microsoft.com/office/drawing/2014/main" xmlns="" val="325231207"/>
                    </a:ext>
                  </a:extLst>
                </a:gridCol>
                <a:gridCol w="731361">
                  <a:extLst>
                    <a:ext uri="{9D8B030D-6E8A-4147-A177-3AD203B41FA5}">
                      <a16:colId xmlns:a16="http://schemas.microsoft.com/office/drawing/2014/main" xmlns="" val="1548005083"/>
                    </a:ext>
                  </a:extLst>
                </a:gridCol>
                <a:gridCol w="603373">
                  <a:extLst>
                    <a:ext uri="{9D8B030D-6E8A-4147-A177-3AD203B41FA5}">
                      <a16:colId xmlns:a16="http://schemas.microsoft.com/office/drawing/2014/main" xmlns="" val="3474739976"/>
                    </a:ext>
                  </a:extLst>
                </a:gridCol>
                <a:gridCol w="438817">
                  <a:extLst>
                    <a:ext uri="{9D8B030D-6E8A-4147-A177-3AD203B41FA5}">
                      <a16:colId xmlns:a16="http://schemas.microsoft.com/office/drawing/2014/main" xmlns="" val="1748494641"/>
                    </a:ext>
                  </a:extLst>
                </a:gridCol>
                <a:gridCol w="329112">
                  <a:extLst>
                    <a:ext uri="{9D8B030D-6E8A-4147-A177-3AD203B41FA5}">
                      <a16:colId xmlns:a16="http://schemas.microsoft.com/office/drawing/2014/main" xmlns="" val="2364994881"/>
                    </a:ext>
                  </a:extLst>
                </a:gridCol>
                <a:gridCol w="458095">
                  <a:extLst>
                    <a:ext uri="{9D8B030D-6E8A-4147-A177-3AD203B41FA5}">
                      <a16:colId xmlns:a16="http://schemas.microsoft.com/office/drawing/2014/main" xmlns="" val="3313808833"/>
                    </a:ext>
                  </a:extLst>
                </a:gridCol>
                <a:gridCol w="767929">
                  <a:extLst>
                    <a:ext uri="{9D8B030D-6E8A-4147-A177-3AD203B41FA5}">
                      <a16:colId xmlns:a16="http://schemas.microsoft.com/office/drawing/2014/main" xmlns="" val="1767094716"/>
                    </a:ext>
                  </a:extLst>
                </a:gridCol>
                <a:gridCol w="624782">
                  <a:extLst>
                    <a:ext uri="{9D8B030D-6E8A-4147-A177-3AD203B41FA5}">
                      <a16:colId xmlns:a16="http://schemas.microsoft.com/office/drawing/2014/main" xmlns="" val="871767297"/>
                    </a:ext>
                  </a:extLst>
                </a:gridCol>
                <a:gridCol w="438817">
                  <a:extLst>
                    <a:ext uri="{9D8B030D-6E8A-4147-A177-3AD203B41FA5}">
                      <a16:colId xmlns:a16="http://schemas.microsoft.com/office/drawing/2014/main" xmlns="" val="3225975487"/>
                    </a:ext>
                  </a:extLst>
                </a:gridCol>
                <a:gridCol w="300932">
                  <a:extLst>
                    <a:ext uri="{9D8B030D-6E8A-4147-A177-3AD203B41FA5}">
                      <a16:colId xmlns:a16="http://schemas.microsoft.com/office/drawing/2014/main" xmlns="" val="1173865339"/>
                    </a:ext>
                  </a:extLst>
                </a:gridCol>
                <a:gridCol w="438817">
                  <a:extLst>
                    <a:ext uri="{9D8B030D-6E8A-4147-A177-3AD203B41FA5}">
                      <a16:colId xmlns:a16="http://schemas.microsoft.com/office/drawing/2014/main" xmlns="" val="2168206650"/>
                    </a:ext>
                  </a:extLst>
                </a:gridCol>
              </a:tblGrid>
              <a:tr h="2580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Campanie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luna campanie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Interval mediere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 proba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POIM 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TL-1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Crestere T</a:t>
                      </a:r>
                    </a:p>
                  </a:txBody>
                  <a:tcPr marL="7591" marR="7591" marT="759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Interval mediere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 proba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POIM 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TL-1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Crestere T</a:t>
                      </a:r>
                    </a:p>
                  </a:txBody>
                  <a:tcPr marL="7591" marR="7591" marT="759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Interval mediere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 proba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POIM 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TL-1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Crestere T</a:t>
                      </a:r>
                    </a:p>
                  </a:txBody>
                  <a:tcPr marL="7591" marR="7591" marT="759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1993382"/>
                  </a:ext>
                </a:extLst>
              </a:tr>
              <a:tr h="136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Locația 1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Locația 2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Locația 3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4070111"/>
                  </a:ext>
                </a:extLst>
              </a:tr>
              <a:tr h="803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13-14.05.2021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 1a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18.84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16-17.05.2021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 2a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40.31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19-20.05.2021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 3a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8.90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-6.05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7421674"/>
                  </a:ext>
                </a:extLst>
              </a:tr>
              <a:tr h="53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14-15.05.2021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 1b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16.03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17-18.05.2021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 2b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36.87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23.17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-13.70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20-21.05.2021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 3b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13.13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11.27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-1.86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2053236"/>
                  </a:ext>
                </a:extLst>
              </a:tr>
              <a:tr h="73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15-16.05.2021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 1c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18-19.05.2021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 2c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51.63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21.44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-30.19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21-22.05.2021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 3c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16.03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20.90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902790"/>
                  </a:ext>
                </a:extLst>
              </a:tr>
              <a:tr h="370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CII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Noiembrie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01-02.11.2021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 1a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35.14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07-08.11.2021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 2a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28.99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21.53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-7.46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05-06.11.2021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 3a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29.89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28.26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-1.63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9981277"/>
                  </a:ext>
                </a:extLst>
              </a:tr>
              <a:tr h="66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02-03.11.2021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 1b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27.80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08-09.11.2021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 2b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30.16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27.71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06-07.11.2021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 3b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32.25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25.44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-6.81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8125242"/>
                  </a:ext>
                </a:extLst>
              </a:tr>
              <a:tr h="104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03-04.11.2021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 1c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32.34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09-10.11.2021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 2c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20.74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8.36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-12.38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07-08.11.2021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 3c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37.50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20.17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-17.33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7947633"/>
                  </a:ext>
                </a:extLst>
              </a:tr>
              <a:tr h="870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CIII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Decembrie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01-02.12.2021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III 1a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13.63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-6.75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07-08.12.2021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III 2a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16.39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04-05.12.2021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III 3a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16.39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09480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02-03.12.2021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III 1b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08-09.12.2021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III 2b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13.59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-9.32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05-06.12.2021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III 3b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13.59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6531072"/>
                  </a:ext>
                </a:extLst>
              </a:tr>
              <a:tr h="79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03-04.12.2021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III 1c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09-10.12.2021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III 2c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-4.45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06-07.12.2021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III 3c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1555074"/>
                  </a:ext>
                </a:extLst>
              </a:tr>
              <a:tr h="1090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CIV</a:t>
                      </a:r>
                    </a:p>
                  </a:txBody>
                  <a:tcPr marL="7591" marR="7591" marT="75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Iulie</a:t>
                      </a:r>
                    </a:p>
                  </a:txBody>
                  <a:tcPr marL="7591" marR="7591" marT="75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11-12.07.2022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IV 1a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20.11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-15.93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14-15.07.2022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IV 2a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32.88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16.17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-16.71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17-18.07.2022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IV 3a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3969754"/>
                  </a:ext>
                </a:extLst>
              </a:tr>
              <a:tr h="100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12-13.07.2022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IV 1b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-9.92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15-16.07.2022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IV 2b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42.30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18-19.07.2022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IV 3b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24.28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9573531"/>
                  </a:ext>
                </a:extLst>
              </a:tr>
              <a:tr h="1486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13-14.07.2022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IV 1c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20.56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-7.48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16-17.07.2022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IV 2c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19-20.07.2022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 IV 3c PM10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5382237"/>
                  </a:ext>
                </a:extLst>
              </a:tr>
              <a:tr h="136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nr. zile</a:t>
                      </a:r>
                    </a:p>
                  </a:txBody>
                  <a:tcPr marL="7591" marR="7591" marT="759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591" marR="7591" marT="75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1698220"/>
                  </a:ext>
                </a:extLst>
              </a:tr>
            </a:tbl>
          </a:graphicData>
        </a:graphic>
      </p:graphicFrame>
      <p:sp>
        <p:nvSpPr>
          <p:cNvPr id="19" name="Oval 18"/>
          <p:cNvSpPr/>
          <p:nvPr/>
        </p:nvSpPr>
        <p:spPr>
          <a:xfrm rot="5400000">
            <a:off x="8733745" y="2892339"/>
            <a:ext cx="845477" cy="5107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9DBB02EF-6452-4E7B-BE4B-194A398CF5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459157"/>
              </p:ext>
            </p:extLst>
          </p:nvPr>
        </p:nvGraphicFramePr>
        <p:xfrm>
          <a:off x="200702" y="1195083"/>
          <a:ext cx="6157008" cy="318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3437826" y="147585"/>
            <a:ext cx="432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 smtClean="0">
                <a:solidFill>
                  <a:srgbClr val="7030A0"/>
                </a:solidFill>
              </a:rPr>
              <a:t>Analiză </a:t>
            </a:r>
            <a:r>
              <a:rPr lang="ro-RO" u="sng" dirty="0" smtClean="0">
                <a:solidFill>
                  <a:srgbClr val="7030A0"/>
                </a:solidFill>
              </a:rPr>
              <a:t>detaliată</a:t>
            </a:r>
            <a:r>
              <a:rPr lang="ro-RO" dirty="0" smtClean="0">
                <a:solidFill>
                  <a:srgbClr val="7030A0"/>
                </a:solidFill>
              </a:rPr>
              <a:t> </a:t>
            </a:r>
            <a:r>
              <a:rPr lang="ro-RO" dirty="0">
                <a:solidFill>
                  <a:srgbClr val="7030A0"/>
                </a:solidFill>
              </a:rPr>
              <a:t>privind contribuția surselor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13678" y="4583544"/>
            <a:ext cx="1032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Locația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o-RO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5784" y="6331341"/>
            <a:ext cx="1032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Locația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o-RO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 rot="5400000">
            <a:off x="2678178" y="-112118"/>
            <a:ext cx="845477" cy="51077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50344" y="471912"/>
            <a:ext cx="547567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Cr</a:t>
            </a:r>
            <a:r>
              <a:rPr lang="ro-RO" dirty="0">
                <a:solidFill>
                  <a:srgbClr val="FF0000"/>
                </a:solidFill>
              </a:rPr>
              <a:t>eștere locală</a:t>
            </a:r>
            <a:r>
              <a:rPr lang="en-US" dirty="0">
                <a:solidFill>
                  <a:srgbClr val="FF0000"/>
                </a:solidFill>
              </a:rPr>
              <a:t> (</a:t>
            </a:r>
            <a:r>
              <a:rPr lang="en-US" dirty="0" smtClean="0">
                <a:solidFill>
                  <a:srgbClr val="FF0000"/>
                </a:solidFill>
              </a:rPr>
              <a:t>T)</a:t>
            </a:r>
            <a:r>
              <a:rPr lang="ro-RO" dirty="0" smtClean="0">
                <a:solidFill>
                  <a:srgbClr val="FF0000"/>
                </a:solidFill>
              </a:rPr>
              <a:t> = Nivel </a:t>
            </a:r>
            <a:r>
              <a:rPr lang="ro-RO" dirty="0">
                <a:solidFill>
                  <a:srgbClr val="FF0000"/>
                </a:solidFill>
              </a:rPr>
              <a:t>local (T)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o-RO" dirty="0" smtClean="0">
                <a:solidFill>
                  <a:srgbClr val="FF0000"/>
                </a:solidFill>
              </a:rPr>
              <a:t>Fond urban</a:t>
            </a:r>
          </a:p>
          <a:p>
            <a:pPr algn="ctr"/>
            <a:r>
              <a:rPr lang="ro-RO" dirty="0" smtClean="0">
                <a:solidFill>
                  <a:srgbClr val="FF0000"/>
                </a:solidFill>
              </a:rPr>
              <a:t>pentru PM</a:t>
            </a:r>
            <a:r>
              <a:rPr lang="ro-RO" baseline="-25000" dirty="0" smtClean="0">
                <a:solidFill>
                  <a:srgbClr val="FF0000"/>
                </a:solidFill>
              </a:rPr>
              <a:t>10</a:t>
            </a:r>
            <a:endParaRPr lang="ro-RO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xmlns="" id="{9DBB02EF-6452-4E7B-BE4B-194A398CF5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1707798"/>
              </p:ext>
            </p:extLst>
          </p:nvPr>
        </p:nvGraphicFramePr>
        <p:xfrm>
          <a:off x="5888182" y="3362612"/>
          <a:ext cx="6157008" cy="318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Oval 17"/>
          <p:cNvSpPr/>
          <p:nvPr/>
        </p:nvSpPr>
        <p:spPr>
          <a:xfrm rot="5400000">
            <a:off x="7670523" y="3951251"/>
            <a:ext cx="845477" cy="3650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929" y="138025"/>
            <a:ext cx="270176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Rezultatele</a:t>
            </a:r>
            <a:r>
              <a:rPr lang="en-US" b="1" dirty="0"/>
              <a:t> </a:t>
            </a:r>
            <a:r>
              <a:rPr lang="en-US" b="1" dirty="0" err="1" smtClean="0"/>
              <a:t>determin</a:t>
            </a:r>
            <a:r>
              <a:rPr lang="ro-RO" b="1" dirty="0" smtClean="0"/>
              <a:t>ă</a:t>
            </a:r>
            <a:r>
              <a:rPr lang="en-US" b="1" dirty="0" err="1" smtClean="0"/>
              <a:t>rilor</a:t>
            </a:r>
            <a:endParaRPr lang="en-US" b="1" dirty="0"/>
          </a:p>
          <a:p>
            <a:r>
              <a:rPr lang="ro-RO" b="1" dirty="0" smtClean="0"/>
              <a:t>PM</a:t>
            </a:r>
            <a:r>
              <a:rPr lang="ro-RO" b="1" baseline="-25000" dirty="0" smtClean="0"/>
              <a:t>10</a:t>
            </a:r>
            <a:endParaRPr lang="en-US" b="1" baseline="-25000" dirty="0"/>
          </a:p>
          <a:p>
            <a:r>
              <a:rPr lang="en-US" b="1" dirty="0" smtClean="0"/>
              <a:t>UM: µg/m</a:t>
            </a:r>
            <a:r>
              <a:rPr lang="en-US" b="1" baseline="30000" dirty="0" smtClean="0"/>
              <a:t>3</a:t>
            </a:r>
            <a:r>
              <a:rPr lang="en-US" b="1" dirty="0" smtClean="0"/>
              <a:t> 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7185890" y="1926228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</a:t>
            </a:r>
            <a:endParaRPr lang="ro-RO" dirty="0"/>
          </a:p>
        </p:txBody>
      </p:sp>
      <p:sp>
        <p:nvSpPr>
          <p:cNvPr id="9" name="8-Point Star 8"/>
          <p:cNvSpPr/>
          <p:nvPr/>
        </p:nvSpPr>
        <p:spPr>
          <a:xfrm>
            <a:off x="8022764" y="1939062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2</a:t>
            </a:r>
            <a:endParaRPr lang="ro-RO" dirty="0"/>
          </a:p>
        </p:txBody>
      </p:sp>
      <p:sp>
        <p:nvSpPr>
          <p:cNvPr id="10" name="8-Point Star 9"/>
          <p:cNvSpPr/>
          <p:nvPr/>
        </p:nvSpPr>
        <p:spPr>
          <a:xfrm>
            <a:off x="8803778" y="1920315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3</a:t>
            </a:r>
            <a:endParaRPr lang="ro-RO" dirty="0"/>
          </a:p>
        </p:txBody>
      </p:sp>
      <p:sp>
        <p:nvSpPr>
          <p:cNvPr id="11" name="8-Point Star 10"/>
          <p:cNvSpPr/>
          <p:nvPr/>
        </p:nvSpPr>
        <p:spPr>
          <a:xfrm>
            <a:off x="9614663" y="1932411"/>
            <a:ext cx="612000" cy="576000"/>
          </a:xfrm>
          <a:prstGeom prst="star8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10</a:t>
            </a:r>
            <a:endParaRPr lang="ro-RO" dirty="0"/>
          </a:p>
        </p:txBody>
      </p:sp>
      <p:sp>
        <p:nvSpPr>
          <p:cNvPr id="12" name="8-Point Star 11"/>
          <p:cNvSpPr/>
          <p:nvPr/>
        </p:nvSpPr>
        <p:spPr>
          <a:xfrm>
            <a:off x="10421666" y="1939062"/>
            <a:ext cx="612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11</a:t>
            </a:r>
            <a:endParaRPr lang="ro-RO" dirty="0"/>
          </a:p>
        </p:txBody>
      </p:sp>
      <p:sp>
        <p:nvSpPr>
          <p:cNvPr id="13" name="8-Point Star 12"/>
          <p:cNvSpPr/>
          <p:nvPr/>
        </p:nvSpPr>
        <p:spPr>
          <a:xfrm>
            <a:off x="11266836" y="1932411"/>
            <a:ext cx="648000" cy="576000"/>
          </a:xfrm>
          <a:prstGeom prst="star8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12</a:t>
            </a:r>
            <a:endParaRPr lang="ro-RO" dirty="0"/>
          </a:p>
        </p:txBody>
      </p:sp>
      <p:sp>
        <p:nvSpPr>
          <p:cNvPr id="14" name="8-Point Star 13"/>
          <p:cNvSpPr/>
          <p:nvPr/>
        </p:nvSpPr>
        <p:spPr>
          <a:xfrm>
            <a:off x="7194676" y="2926532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</a:rPr>
              <a:t>4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8035931" y="2906381"/>
            <a:ext cx="648000" cy="576000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5</a:t>
            </a:r>
            <a:endParaRPr lang="ro-RO" dirty="0"/>
          </a:p>
        </p:txBody>
      </p:sp>
      <p:sp>
        <p:nvSpPr>
          <p:cNvPr id="16" name="8-Point Star 15"/>
          <p:cNvSpPr/>
          <p:nvPr/>
        </p:nvSpPr>
        <p:spPr>
          <a:xfrm>
            <a:off x="8891022" y="2828824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6</a:t>
            </a:r>
            <a:endParaRPr lang="ro-RO" dirty="0"/>
          </a:p>
        </p:txBody>
      </p:sp>
      <p:sp>
        <p:nvSpPr>
          <p:cNvPr id="17" name="8-Point Star 16"/>
          <p:cNvSpPr/>
          <p:nvPr/>
        </p:nvSpPr>
        <p:spPr>
          <a:xfrm>
            <a:off x="9670598" y="2840920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7</a:t>
            </a:r>
            <a:endParaRPr lang="ro-RO" dirty="0"/>
          </a:p>
        </p:txBody>
      </p:sp>
      <p:sp>
        <p:nvSpPr>
          <p:cNvPr id="18" name="8-Point Star 17"/>
          <p:cNvSpPr/>
          <p:nvPr/>
        </p:nvSpPr>
        <p:spPr>
          <a:xfrm>
            <a:off x="10433754" y="2835642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8</a:t>
            </a:r>
            <a:endParaRPr lang="ro-RO" dirty="0"/>
          </a:p>
        </p:txBody>
      </p:sp>
      <p:sp>
        <p:nvSpPr>
          <p:cNvPr id="19" name="8-Point Star 18"/>
          <p:cNvSpPr/>
          <p:nvPr/>
        </p:nvSpPr>
        <p:spPr>
          <a:xfrm>
            <a:off x="11288845" y="2806846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9</a:t>
            </a:r>
          </a:p>
        </p:txBody>
      </p:sp>
      <p:sp>
        <p:nvSpPr>
          <p:cNvPr id="3" name="Rectangle 2"/>
          <p:cNvSpPr/>
          <p:nvPr/>
        </p:nvSpPr>
        <p:spPr>
          <a:xfrm>
            <a:off x="8662210" y="912730"/>
            <a:ext cx="180000" cy="180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1" name="TextBox 20"/>
          <p:cNvSpPr txBox="1"/>
          <p:nvPr/>
        </p:nvSpPr>
        <p:spPr>
          <a:xfrm>
            <a:off x="8477413" y="11570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 I</a:t>
            </a:r>
            <a:endParaRPr lang="ro-RO" dirty="0"/>
          </a:p>
        </p:txBody>
      </p:sp>
      <p:sp>
        <p:nvSpPr>
          <p:cNvPr id="24" name="Rectangle 23"/>
          <p:cNvSpPr/>
          <p:nvPr/>
        </p:nvSpPr>
        <p:spPr>
          <a:xfrm>
            <a:off x="9201511" y="916789"/>
            <a:ext cx="180000" cy="18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5" name="TextBox 24"/>
          <p:cNvSpPr txBox="1"/>
          <p:nvPr/>
        </p:nvSpPr>
        <p:spPr>
          <a:xfrm>
            <a:off x="8977447" y="115702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 II</a:t>
            </a:r>
            <a:endParaRPr lang="ro-RO" dirty="0"/>
          </a:p>
        </p:txBody>
      </p:sp>
      <p:sp>
        <p:nvSpPr>
          <p:cNvPr id="28" name="Rectangle 27"/>
          <p:cNvSpPr/>
          <p:nvPr/>
        </p:nvSpPr>
        <p:spPr>
          <a:xfrm>
            <a:off x="9738877" y="906320"/>
            <a:ext cx="180000" cy="180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9" name="TextBox 28"/>
          <p:cNvSpPr txBox="1"/>
          <p:nvPr/>
        </p:nvSpPr>
        <p:spPr>
          <a:xfrm>
            <a:off x="9585094" y="112472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 III</a:t>
            </a:r>
            <a:endParaRPr lang="ro-RO" dirty="0"/>
          </a:p>
        </p:txBody>
      </p:sp>
      <p:sp>
        <p:nvSpPr>
          <p:cNvPr id="30" name="Rectangle 29"/>
          <p:cNvSpPr/>
          <p:nvPr/>
        </p:nvSpPr>
        <p:spPr>
          <a:xfrm>
            <a:off x="10195673" y="906320"/>
            <a:ext cx="180000" cy="1800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1" name="TextBox 30"/>
          <p:cNvSpPr txBox="1"/>
          <p:nvPr/>
        </p:nvSpPr>
        <p:spPr>
          <a:xfrm>
            <a:off x="10099453" y="1086687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 IV</a:t>
            </a:r>
            <a:endParaRPr lang="ro-RO" dirty="0"/>
          </a:p>
        </p:txBody>
      </p:sp>
      <p:sp>
        <p:nvSpPr>
          <p:cNvPr id="36" name="TextBox 35"/>
          <p:cNvSpPr txBox="1"/>
          <p:nvPr/>
        </p:nvSpPr>
        <p:spPr>
          <a:xfrm>
            <a:off x="3100479" y="138025"/>
            <a:ext cx="270176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Rezultatele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determin</a:t>
            </a:r>
            <a:r>
              <a:rPr lang="ro-RO" b="1" dirty="0" smtClean="0">
                <a:solidFill>
                  <a:schemeClr val="tx1"/>
                </a:solidFill>
              </a:rPr>
              <a:t>ă</a:t>
            </a:r>
            <a:r>
              <a:rPr lang="en-US" b="1" dirty="0" err="1" smtClean="0">
                <a:solidFill>
                  <a:schemeClr val="tx1"/>
                </a:solidFill>
              </a:rPr>
              <a:t>rilor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ro-RO" b="1" dirty="0" smtClean="0">
                <a:solidFill>
                  <a:schemeClr val="tx1"/>
                </a:solidFill>
              </a:rPr>
              <a:t>PM</a:t>
            </a:r>
            <a:r>
              <a:rPr lang="ro-RO" b="1" baseline="-25000" dirty="0" smtClean="0">
                <a:solidFill>
                  <a:schemeClr val="tx1"/>
                </a:solidFill>
              </a:rPr>
              <a:t>2,5 </a:t>
            </a:r>
            <a:endParaRPr lang="en-US" b="1" baseline="-25000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UM: µg/m</a:t>
            </a:r>
            <a:r>
              <a:rPr lang="en-US" b="1" baseline="30000" dirty="0" smtClean="0">
                <a:solidFill>
                  <a:schemeClr val="tx1"/>
                </a:solidFill>
              </a:rPr>
              <a:t>3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6730" y="1228661"/>
            <a:ext cx="3123052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Re</a:t>
            </a:r>
            <a:r>
              <a:rPr lang="ro-RO" b="1" dirty="0" smtClean="0">
                <a:solidFill>
                  <a:schemeClr val="tx1"/>
                </a:solidFill>
              </a:rPr>
              <a:t>prezentarea grafică a valorilor zilnice separat pentru cele 4 campanii, pentru fiecare amplasament propus, pentru PM</a:t>
            </a:r>
            <a:r>
              <a:rPr lang="ro-RO" b="1" baseline="-25000" dirty="0" smtClean="0">
                <a:solidFill>
                  <a:schemeClr val="tx1"/>
                </a:solidFill>
              </a:rPr>
              <a:t>10 </a:t>
            </a:r>
            <a:r>
              <a:rPr lang="ro-RO" b="1" dirty="0">
                <a:solidFill>
                  <a:schemeClr val="tx1"/>
                </a:solidFill>
              </a:rPr>
              <a:t>,</a:t>
            </a:r>
            <a:r>
              <a:rPr lang="ro-RO" b="1" dirty="0" smtClean="0">
                <a:solidFill>
                  <a:schemeClr val="tx1"/>
                </a:solidFill>
              </a:rPr>
              <a:t> PM</a:t>
            </a:r>
            <a:r>
              <a:rPr lang="ro-RO" b="1" baseline="-25000" dirty="0" smtClean="0">
                <a:solidFill>
                  <a:schemeClr val="tx1"/>
                </a:solidFill>
              </a:rPr>
              <a:t>2,5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13411" y="2426259"/>
            <a:ext cx="3420637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/>
              <a:t>Prezentarea tabelară a mediei valorilor zilnice </a:t>
            </a:r>
            <a:r>
              <a:rPr lang="ro-RO" b="1" dirty="0"/>
              <a:t>pentru PM</a:t>
            </a:r>
            <a:r>
              <a:rPr lang="ro-RO" b="1" baseline="-25000" dirty="0"/>
              <a:t>10 </a:t>
            </a:r>
            <a:r>
              <a:rPr lang="ro-RO" b="1" dirty="0" smtClean="0"/>
              <a:t>și a valorii maxime pentru fiecare campanie și fiecare amplasament propus, pentru PM</a:t>
            </a:r>
            <a:r>
              <a:rPr lang="ro-RO" b="1" baseline="-25000" dirty="0" smtClean="0"/>
              <a:t>10</a:t>
            </a:r>
            <a:endParaRPr lang="en-US" b="1" baseline="-25000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4347644" y="3603597"/>
            <a:ext cx="3233132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Re</a:t>
            </a:r>
            <a:r>
              <a:rPr lang="ro-RO" b="1" dirty="0" smtClean="0"/>
              <a:t>prezentarea grafică </a:t>
            </a:r>
            <a:r>
              <a:rPr lang="ro-RO" b="1" dirty="0"/>
              <a:t>comparativă pentru </a:t>
            </a:r>
            <a:r>
              <a:rPr lang="ro-RO" b="1" dirty="0" smtClean="0"/>
              <a:t>amplasamentele propuse a mediilor valorilor zilnice pentru toate cele 4 campanii (12 zile) și a valorii maxime zilnice pentru PM</a:t>
            </a:r>
            <a:r>
              <a:rPr lang="ro-RO" b="1" baseline="-25000" dirty="0" smtClean="0"/>
              <a:t>10</a:t>
            </a:r>
            <a:r>
              <a:rPr lang="en-US" b="1" dirty="0" smtClean="0"/>
              <a:t>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00913" y="5332321"/>
            <a:ext cx="3480598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prezentarea grafică </a:t>
            </a:r>
            <a:r>
              <a:rPr lang="ro-RO" dirty="0">
                <a:solidFill>
                  <a:schemeClr val="bg1">
                    <a:lumMod val="50000"/>
                  </a:schemeClr>
                </a:solidFill>
              </a:rPr>
              <a:t>comparativă pentru 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amplasamentele propuse a mediilor valorilor zilnice pentru toate cele 4 campanii (12 zile) pentru PM</a:t>
            </a:r>
            <a:r>
              <a:rPr lang="ro-RO" baseline="-25000" dirty="0" smtClean="0">
                <a:solidFill>
                  <a:schemeClr val="bg1">
                    <a:lumMod val="50000"/>
                  </a:schemeClr>
                </a:solidFill>
              </a:rPr>
              <a:t>2,5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6566785" y="40458"/>
            <a:ext cx="5486670" cy="5141112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3" name="TextBox 42"/>
          <p:cNvSpPr txBox="1"/>
          <p:nvPr/>
        </p:nvSpPr>
        <p:spPr>
          <a:xfrm>
            <a:off x="8714938" y="544855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Campaniile</a:t>
            </a:r>
            <a:endParaRPr lang="en-US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8439706" y="23128"/>
            <a:ext cx="16021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Legendă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1454411" y="4200961"/>
            <a:ext cx="263454" cy="9806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3" name="Down Arrow 52"/>
          <p:cNvSpPr/>
          <p:nvPr/>
        </p:nvSpPr>
        <p:spPr>
          <a:xfrm rot="5400000">
            <a:off x="3116432" y="5727140"/>
            <a:ext cx="269539" cy="12625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4" name="TextBox 53"/>
          <p:cNvSpPr txBox="1"/>
          <p:nvPr/>
        </p:nvSpPr>
        <p:spPr>
          <a:xfrm>
            <a:off x="252905" y="5181570"/>
            <a:ext cx="2403011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solidFill>
                  <a:srgbClr val="0070C0"/>
                </a:solidFill>
              </a:rPr>
              <a:t>CRITERII DE SELECȚIE a amplasamentului propus:</a:t>
            </a:r>
          </a:p>
          <a:p>
            <a:pPr algn="ctr"/>
            <a:r>
              <a:rPr lang="ro-RO" b="1" dirty="0" smtClean="0">
                <a:solidFill>
                  <a:srgbClr val="0070C0"/>
                </a:solidFill>
              </a:rPr>
              <a:t>Ariile în care apar cele mai mari concentrații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335394" y="548614"/>
            <a:ext cx="270176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Rezultatele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determin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ă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rilor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BaP în mod similar cu PM</a:t>
            </a:r>
            <a:r>
              <a:rPr lang="ro-RO" baseline="-25000" dirty="0" smtClean="0">
                <a:solidFill>
                  <a:schemeClr val="bg1">
                    <a:lumMod val="50000"/>
                  </a:schemeClr>
                </a:solidFill>
              </a:rPr>
              <a:t>2,5</a:t>
            </a:r>
            <a:endParaRPr lang="en-US" baseline="-25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UM: </a:t>
            </a:r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g/m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0238829" y="420096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sym typeface="Wingdings" panose="05000000000000000000" pitchFamily="2" charset="2"/>
              </a:rPr>
              <a:t></a:t>
            </a:r>
            <a:endParaRPr lang="ro-RO" dirty="0"/>
          </a:p>
        </p:txBody>
      </p:sp>
      <p:sp>
        <p:nvSpPr>
          <p:cNvPr id="56" name="TextBox 55"/>
          <p:cNvSpPr txBox="1"/>
          <p:nvPr/>
        </p:nvSpPr>
        <p:spPr>
          <a:xfrm>
            <a:off x="8132931" y="4188865"/>
            <a:ext cx="216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Concentrații maxime</a:t>
            </a:r>
            <a:endParaRPr lang="en-US" b="1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7833890" y="4558197"/>
            <a:ext cx="41888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 smtClean="0">
                <a:solidFill>
                  <a:schemeClr val="bg1">
                    <a:lumMod val="50000"/>
                  </a:schemeClr>
                </a:solidFill>
              </a:rPr>
              <a:t>Facultative – nu sunt prevăzute în proiect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36818" y="1403876"/>
            <a:ext cx="439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Calendarul campaniilor (1 – 12 lunile anului)</a:t>
            </a:r>
            <a:endParaRPr lang="en-US" b="1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10075605" y="4851448"/>
            <a:ext cx="181366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 smtClean="0"/>
              <a:t>FU – fond urban</a:t>
            </a:r>
          </a:p>
          <a:p>
            <a:r>
              <a:rPr lang="ro-RO" dirty="0" smtClean="0"/>
              <a:t>I – industrial</a:t>
            </a:r>
          </a:p>
          <a:p>
            <a:r>
              <a:rPr lang="ro-RO" dirty="0" smtClean="0"/>
              <a:t>T - trafic</a:t>
            </a:r>
            <a:endParaRPr lang="en-US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7895890" y="3656702"/>
            <a:ext cx="282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/>
              <a:t>Codificarea locațiilor</a:t>
            </a:r>
            <a:r>
              <a:rPr lang="en-US" b="1" dirty="0" smtClean="0"/>
              <a:t>: a, b, c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37212" y="1665790"/>
            <a:ext cx="445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i="1" dirty="0" smtClean="0"/>
              <a:t>Perioada de iarnă </a:t>
            </a:r>
            <a:r>
              <a:rPr lang="ro-RO" sz="1200" i="1" dirty="0" smtClean="0"/>
              <a:t>(1 octombrie – 31 martie cf. L.104/2011)</a:t>
            </a:r>
            <a:endParaRPr lang="en-US" sz="1200" i="1" dirty="0" smtClean="0"/>
          </a:p>
        </p:txBody>
      </p:sp>
      <p:sp>
        <p:nvSpPr>
          <p:cNvPr id="64" name="TextBox 63"/>
          <p:cNvSpPr txBox="1"/>
          <p:nvPr/>
        </p:nvSpPr>
        <p:spPr>
          <a:xfrm>
            <a:off x="6734963" y="2490000"/>
            <a:ext cx="442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o-RO" b="1" i="1" dirty="0" smtClean="0"/>
              <a:t>Perioada de vară </a:t>
            </a:r>
            <a:r>
              <a:rPr lang="ro-RO" sz="1200" i="1" dirty="0">
                <a:solidFill>
                  <a:prstClr val="black"/>
                </a:solidFill>
              </a:rPr>
              <a:t>(1 </a:t>
            </a:r>
            <a:r>
              <a:rPr lang="en-US" sz="1200" i="1" dirty="0" err="1">
                <a:solidFill>
                  <a:prstClr val="black"/>
                </a:solidFill>
              </a:rPr>
              <a:t>aprili</a:t>
            </a:r>
            <a:r>
              <a:rPr lang="ro-RO" sz="1200" i="1" dirty="0">
                <a:solidFill>
                  <a:prstClr val="black"/>
                </a:solidFill>
              </a:rPr>
              <a:t>e – 3</a:t>
            </a:r>
            <a:r>
              <a:rPr lang="en-US" sz="1200" i="1" dirty="0">
                <a:solidFill>
                  <a:prstClr val="black"/>
                </a:solidFill>
              </a:rPr>
              <a:t>0</a:t>
            </a:r>
            <a:r>
              <a:rPr lang="ro-RO" sz="1200" i="1" dirty="0">
                <a:solidFill>
                  <a:prstClr val="black"/>
                </a:solidFill>
              </a:rPr>
              <a:t> </a:t>
            </a:r>
            <a:r>
              <a:rPr lang="en-US" sz="1200" i="1" dirty="0" err="1">
                <a:solidFill>
                  <a:prstClr val="black"/>
                </a:solidFill>
              </a:rPr>
              <a:t>septembrie</a:t>
            </a:r>
            <a:r>
              <a:rPr lang="ro-RO" sz="1200" i="1" dirty="0">
                <a:solidFill>
                  <a:prstClr val="black"/>
                </a:solidFill>
              </a:rPr>
              <a:t> cf. L.104/2011)</a:t>
            </a:r>
            <a:endParaRPr lang="en-US" sz="1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6368" y="871560"/>
            <a:ext cx="494896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solidFill>
                  <a:srgbClr val="0070C0"/>
                </a:solidFill>
              </a:rPr>
              <a:t>CRITERII DE SELECȚIE a amplasamentului propus:</a:t>
            </a:r>
          </a:p>
          <a:p>
            <a:pPr algn="ctr"/>
            <a:r>
              <a:rPr lang="ro-RO" b="1" dirty="0" smtClean="0">
                <a:solidFill>
                  <a:srgbClr val="C00000"/>
                </a:solidFill>
              </a:rPr>
              <a:t>Ariile</a:t>
            </a:r>
            <a:r>
              <a:rPr lang="ro-RO" b="1" dirty="0" smtClean="0">
                <a:solidFill>
                  <a:srgbClr val="0070C0"/>
                </a:solidFill>
              </a:rPr>
              <a:t> în care apar </a:t>
            </a:r>
            <a:r>
              <a:rPr lang="ro-RO" b="1" dirty="0" smtClean="0">
                <a:solidFill>
                  <a:srgbClr val="7030A0"/>
                </a:solidFill>
              </a:rPr>
              <a:t>cele mai mari concentrații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368" y="2618861"/>
            <a:ext cx="4638734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 smtClean="0">
                <a:solidFill>
                  <a:srgbClr val="7030A0"/>
                </a:solidFill>
              </a:rPr>
              <a:t>Parametrii statistici relevanți pentru cele mai mari concentrații:</a:t>
            </a:r>
          </a:p>
          <a:p>
            <a:pPr algn="ctr"/>
            <a:endParaRPr lang="ro-RO" b="1" dirty="0" smtClean="0">
              <a:solidFill>
                <a:srgbClr val="7030A0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ro-RO" b="1" dirty="0" smtClean="0">
                <a:solidFill>
                  <a:srgbClr val="7030A0"/>
                </a:solidFill>
              </a:rPr>
              <a:t>PM</a:t>
            </a:r>
            <a:r>
              <a:rPr lang="ro-RO" b="1" baseline="-25000" dirty="0" smtClean="0">
                <a:solidFill>
                  <a:srgbClr val="7030A0"/>
                </a:solidFill>
              </a:rPr>
              <a:t>10</a:t>
            </a:r>
            <a:r>
              <a:rPr lang="ro-RO" b="1" dirty="0" smtClean="0">
                <a:solidFill>
                  <a:srgbClr val="7030A0"/>
                </a:solidFill>
              </a:rPr>
              <a:t>: concentrația medie și concentrația maximă zilnică</a:t>
            </a:r>
            <a:endParaRPr lang="ro-RO" dirty="0" smtClean="0">
              <a:solidFill>
                <a:srgbClr val="7030A0"/>
              </a:solidFill>
            </a:endParaRPr>
          </a:p>
          <a:p>
            <a:pPr marL="285750" indent="-285750" algn="ctr">
              <a:buFontTx/>
              <a:buChar char="-"/>
            </a:pPr>
            <a:r>
              <a:rPr lang="ro-RO" b="1" dirty="0">
                <a:solidFill>
                  <a:srgbClr val="7030A0"/>
                </a:solidFill>
              </a:rPr>
              <a:t>PM</a:t>
            </a:r>
            <a:r>
              <a:rPr lang="ro-RO" b="1" baseline="-25000" dirty="0">
                <a:solidFill>
                  <a:srgbClr val="7030A0"/>
                </a:solidFill>
              </a:rPr>
              <a:t>2,5</a:t>
            </a:r>
            <a:r>
              <a:rPr lang="ro-RO" b="1" dirty="0">
                <a:solidFill>
                  <a:srgbClr val="7030A0"/>
                </a:solidFill>
              </a:rPr>
              <a:t>: concentrația medie</a:t>
            </a:r>
          </a:p>
          <a:p>
            <a:pPr marL="285750" indent="-285750" algn="ctr">
              <a:buFontTx/>
              <a:buChar char="-"/>
            </a:pP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BaP: concentrația medie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8294" y="366400"/>
            <a:ext cx="424279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u="sng" dirty="0" smtClean="0">
                <a:solidFill>
                  <a:schemeClr val="tx1"/>
                </a:solidFill>
              </a:rPr>
              <a:t>Pentru PM</a:t>
            </a:r>
            <a:r>
              <a:rPr lang="ro-RO" b="1" u="sng" baseline="-25000" dirty="0" smtClean="0">
                <a:solidFill>
                  <a:schemeClr val="tx1"/>
                </a:solidFill>
              </a:rPr>
              <a:t>2,5</a:t>
            </a:r>
            <a:r>
              <a:rPr lang="ro-RO" b="1" u="sng" dirty="0" smtClean="0">
                <a:solidFill>
                  <a:schemeClr val="tx1"/>
                </a:solidFill>
              </a:rPr>
              <a:t> </a:t>
            </a:r>
            <a:r>
              <a:rPr lang="ro-RO" b="1" dirty="0">
                <a:solidFill>
                  <a:schemeClr val="tx1"/>
                </a:solidFill>
              </a:rPr>
              <a:t>(dacă rezultatele analizelor </a:t>
            </a:r>
            <a:r>
              <a:rPr lang="ro-RO" b="1" u="sng" dirty="0" smtClean="0">
                <a:solidFill>
                  <a:schemeClr val="tx1"/>
                </a:solidFill>
              </a:rPr>
              <a:t>nu coincid </a:t>
            </a:r>
            <a:r>
              <a:rPr lang="ro-RO" b="1" dirty="0">
                <a:solidFill>
                  <a:schemeClr val="tx1"/>
                </a:solidFill>
              </a:rPr>
              <a:t>pentru cei doi </a:t>
            </a:r>
            <a:r>
              <a:rPr lang="ro-RO" b="1" dirty="0" smtClean="0">
                <a:solidFill>
                  <a:schemeClr val="tx1"/>
                </a:solidFill>
              </a:rPr>
              <a:t>indicatori)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8294" y="1636049"/>
            <a:ext cx="47738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u="sng" dirty="0" smtClean="0">
                <a:solidFill>
                  <a:srgbClr val="C00000"/>
                </a:solidFill>
              </a:rPr>
              <a:t>Pentru PM</a:t>
            </a:r>
            <a:r>
              <a:rPr lang="ro-RO" b="1" u="sng" baseline="-25000" dirty="0" smtClean="0">
                <a:solidFill>
                  <a:srgbClr val="C00000"/>
                </a:solidFill>
              </a:rPr>
              <a:t>10</a:t>
            </a:r>
            <a:r>
              <a:rPr lang="ro-RO" b="1" u="sng" dirty="0" smtClean="0">
                <a:solidFill>
                  <a:srgbClr val="C00000"/>
                </a:solidFill>
              </a:rPr>
              <a:t> și PM</a:t>
            </a:r>
            <a:r>
              <a:rPr lang="ro-RO" b="1" u="sng" baseline="-25000" dirty="0" smtClean="0">
                <a:solidFill>
                  <a:srgbClr val="C00000"/>
                </a:solidFill>
              </a:rPr>
              <a:t>2,5</a:t>
            </a:r>
            <a:r>
              <a:rPr lang="ro-RO" b="1" u="sng" dirty="0" smtClean="0">
                <a:solidFill>
                  <a:srgbClr val="C00000"/>
                </a:solidFill>
              </a:rPr>
              <a:t> </a:t>
            </a:r>
            <a:r>
              <a:rPr lang="ro-RO" b="1" dirty="0" smtClean="0">
                <a:solidFill>
                  <a:schemeClr val="tx1"/>
                </a:solidFill>
              </a:rPr>
              <a:t>(dacă rezultatele analizelor </a:t>
            </a:r>
            <a:r>
              <a:rPr lang="ro-RO" b="1" u="sng" dirty="0" smtClean="0">
                <a:solidFill>
                  <a:schemeClr val="tx1"/>
                </a:solidFill>
              </a:rPr>
              <a:t>coincid</a:t>
            </a:r>
            <a:r>
              <a:rPr lang="ro-RO" b="1" dirty="0" smtClean="0">
                <a:solidFill>
                  <a:schemeClr val="tx1"/>
                </a:solidFill>
              </a:rPr>
              <a:t> pentru cei doi indicatori)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8294" y="2943442"/>
            <a:ext cx="31159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Pentru BaP: se prezintă analiza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2" idx="3"/>
            <a:endCxn id="6" idx="1"/>
          </p:cNvCxnSpPr>
          <p:nvPr/>
        </p:nvCxnSpPr>
        <p:spPr>
          <a:xfrm flipV="1">
            <a:off x="5675335" y="689566"/>
            <a:ext cx="772959" cy="505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" idx="3"/>
            <a:endCxn id="5" idx="1"/>
          </p:cNvCxnSpPr>
          <p:nvPr/>
        </p:nvCxnSpPr>
        <p:spPr>
          <a:xfrm>
            <a:off x="5675335" y="1194726"/>
            <a:ext cx="772959" cy="764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3"/>
            <a:endCxn id="7" idx="1"/>
          </p:cNvCxnSpPr>
          <p:nvPr/>
        </p:nvCxnSpPr>
        <p:spPr>
          <a:xfrm>
            <a:off x="5675335" y="1194726"/>
            <a:ext cx="772959" cy="1933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6368" y="4735493"/>
            <a:ext cx="4638734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1400" dirty="0" smtClean="0">
                <a:solidFill>
                  <a:srgbClr val="7030A0"/>
                </a:solidFill>
              </a:rPr>
              <a:t>O analiză </a:t>
            </a:r>
            <a:r>
              <a:rPr lang="ro-RO" sz="1400" u="sng" dirty="0" smtClean="0">
                <a:solidFill>
                  <a:srgbClr val="7030A0"/>
                </a:solidFill>
              </a:rPr>
              <a:t>generală</a:t>
            </a:r>
            <a:r>
              <a:rPr lang="ro-RO" sz="1400" dirty="0" smtClean="0">
                <a:solidFill>
                  <a:srgbClr val="7030A0"/>
                </a:solidFill>
              </a:rPr>
              <a:t> privind contribuția surselor, în care:</a:t>
            </a:r>
          </a:p>
          <a:p>
            <a:pPr marL="285750" indent="-285750">
              <a:buFontTx/>
              <a:buChar char="-"/>
            </a:pPr>
            <a:r>
              <a:rPr lang="ro-RO" sz="1400" dirty="0" smtClean="0">
                <a:solidFill>
                  <a:srgbClr val="7030A0"/>
                </a:solidFill>
              </a:rPr>
              <a:t>„media POIM„ reprezintă media rezultatelor obținute în toate campaniile pentru cele trei amplasamente; </a:t>
            </a:r>
            <a:r>
              <a:rPr lang="ro-RO" sz="1400" u="sng" dirty="0" smtClean="0">
                <a:solidFill>
                  <a:srgbClr val="7030A0"/>
                </a:solidFill>
              </a:rPr>
              <a:t>nu este prezentată pentru fiecare amplasament în parte</a:t>
            </a:r>
          </a:p>
          <a:p>
            <a:pPr marL="285750" indent="-285750">
              <a:buFontTx/>
              <a:buChar char="-"/>
            </a:pPr>
            <a:r>
              <a:rPr lang="ro-RO" sz="1400" dirty="0" smtClean="0">
                <a:solidFill>
                  <a:srgbClr val="7030A0"/>
                </a:solidFill>
              </a:rPr>
              <a:t>”media RNMCA„ este media </a:t>
            </a:r>
            <a:r>
              <a:rPr lang="ro-RO" sz="1400" u="sng" dirty="0" smtClean="0">
                <a:solidFill>
                  <a:srgbClr val="7030A0"/>
                </a:solidFill>
              </a:rPr>
              <a:t>determinărilor din zilele care corespund perioadei de prelevare din campaniile POIM</a:t>
            </a:r>
            <a:endParaRPr lang="ro-RO" sz="1400" u="sng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9691" y="6012765"/>
            <a:ext cx="327297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b="1" dirty="0" smtClean="0"/>
              <a:t>- Comentarii</a:t>
            </a:r>
          </a:p>
          <a:p>
            <a:r>
              <a:rPr lang="ro-RO" b="1" dirty="0" smtClean="0"/>
              <a:t>- Propunere amplasament stație</a:t>
            </a:r>
            <a:endParaRPr lang="en-US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421429" y="4735493"/>
            <a:ext cx="454429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400" dirty="0" smtClean="0">
                <a:solidFill>
                  <a:srgbClr val="7030A0"/>
                </a:solidFill>
              </a:rPr>
              <a:t>O analiză </a:t>
            </a:r>
            <a:r>
              <a:rPr lang="ro-RO" sz="1400" u="sng" dirty="0" smtClean="0">
                <a:solidFill>
                  <a:srgbClr val="7030A0"/>
                </a:solidFill>
              </a:rPr>
              <a:t>detaliată</a:t>
            </a:r>
            <a:r>
              <a:rPr lang="ro-RO" sz="1400" dirty="0" smtClean="0">
                <a:solidFill>
                  <a:srgbClr val="7030A0"/>
                </a:solidFill>
              </a:rPr>
              <a:t> privind contribuția surselor, pentru fiecare amplasament în parte; „Nr.zi” reprezintă numărul de zile cu „creșteri„ negative (neconcordanța dintre rezultate POIM și RNMCA)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endParaRPr lang="ro-RO" sz="1400" u="sng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734" y="1032928"/>
            <a:ext cx="6289548" cy="42757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99195" y="958430"/>
            <a:ext cx="2409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C000"/>
                </a:solidFill>
              </a:rPr>
              <a:t>Loca</a:t>
            </a:r>
            <a:r>
              <a:rPr lang="ro-RO" b="1" dirty="0" smtClean="0">
                <a:solidFill>
                  <a:srgbClr val="FFC000"/>
                </a:solidFill>
              </a:rPr>
              <a:t>ț</a:t>
            </a:r>
            <a:r>
              <a:rPr lang="en-US" b="1" dirty="0" err="1" smtClean="0">
                <a:solidFill>
                  <a:srgbClr val="FFC000"/>
                </a:solidFill>
              </a:rPr>
              <a:t>ia</a:t>
            </a:r>
            <a:r>
              <a:rPr lang="en-US" b="1" dirty="0" smtClean="0">
                <a:solidFill>
                  <a:srgbClr val="FFC000"/>
                </a:solidFill>
              </a:rPr>
              <a:t> 2</a:t>
            </a:r>
            <a:r>
              <a:rPr lang="en-US" dirty="0" smtClean="0"/>
              <a:t>:</a:t>
            </a:r>
            <a:endParaRPr lang="ro-RO" i="1" dirty="0"/>
          </a:p>
          <a:p>
            <a:r>
              <a:rPr lang="ro-RO" i="1" dirty="0"/>
              <a:t> Strada 14 Noiembrie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128" y="3491784"/>
            <a:ext cx="1741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Loca</a:t>
            </a:r>
            <a:r>
              <a:rPr lang="ro-RO" b="1" dirty="0" smtClean="0">
                <a:solidFill>
                  <a:srgbClr val="FF0000"/>
                </a:solidFill>
              </a:rPr>
              <a:t>ț</a:t>
            </a:r>
            <a:r>
              <a:rPr lang="en-US" b="1" dirty="0" err="1" smtClean="0">
                <a:solidFill>
                  <a:srgbClr val="FF0000"/>
                </a:solidFill>
              </a:rPr>
              <a:t>ia</a:t>
            </a:r>
            <a:r>
              <a:rPr lang="en-US" b="1" dirty="0" smtClean="0">
                <a:solidFill>
                  <a:srgbClr val="FF0000"/>
                </a:solidFill>
              </a:rPr>
              <a:t> 3</a:t>
            </a:r>
            <a:r>
              <a:rPr lang="en-US" dirty="0" smtClean="0"/>
              <a:t>:</a:t>
            </a:r>
            <a:endParaRPr lang="ro-RO" dirty="0" smtClean="0"/>
          </a:p>
          <a:p>
            <a:r>
              <a:rPr lang="ro-RO" i="1" dirty="0"/>
              <a:t>Strada Libertaţii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7" idx="3"/>
          </p:cNvCxnSpPr>
          <p:nvPr/>
        </p:nvCxnSpPr>
        <p:spPr>
          <a:xfrm>
            <a:off x="1824652" y="3814950"/>
            <a:ext cx="1254450" cy="4205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1"/>
          </p:cNvCxnSpPr>
          <p:nvPr/>
        </p:nvCxnSpPr>
        <p:spPr>
          <a:xfrm flipH="1">
            <a:off x="6830011" y="1281596"/>
            <a:ext cx="2069184" cy="8878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83128" y="6355666"/>
            <a:ext cx="2332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Municipiul Tulcea</a:t>
            </a:r>
            <a:endParaRPr lang="en-US" dirty="0"/>
          </a:p>
        </p:txBody>
      </p:sp>
      <p:sp>
        <p:nvSpPr>
          <p:cNvPr id="50" name="8-Point Star 49"/>
          <p:cNvSpPr/>
          <p:nvPr/>
        </p:nvSpPr>
        <p:spPr>
          <a:xfrm>
            <a:off x="5051418" y="4992701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</a:t>
            </a:r>
            <a:endParaRPr lang="ro-RO" dirty="0"/>
          </a:p>
        </p:txBody>
      </p:sp>
      <p:sp>
        <p:nvSpPr>
          <p:cNvPr id="51" name="8-Point Star 50"/>
          <p:cNvSpPr/>
          <p:nvPr/>
        </p:nvSpPr>
        <p:spPr>
          <a:xfrm>
            <a:off x="5888292" y="5005535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2</a:t>
            </a:r>
            <a:endParaRPr lang="ro-RO" dirty="0"/>
          </a:p>
        </p:txBody>
      </p:sp>
      <p:sp>
        <p:nvSpPr>
          <p:cNvPr id="52" name="8-Point Star 51"/>
          <p:cNvSpPr/>
          <p:nvPr/>
        </p:nvSpPr>
        <p:spPr>
          <a:xfrm>
            <a:off x="6669306" y="4986788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3</a:t>
            </a:r>
            <a:endParaRPr lang="ro-RO" dirty="0"/>
          </a:p>
        </p:txBody>
      </p:sp>
      <p:sp>
        <p:nvSpPr>
          <p:cNvPr id="53" name="8-Point Star 52"/>
          <p:cNvSpPr/>
          <p:nvPr/>
        </p:nvSpPr>
        <p:spPr>
          <a:xfrm>
            <a:off x="7480191" y="4998884"/>
            <a:ext cx="612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10</a:t>
            </a:r>
            <a:endParaRPr lang="ro-RO" dirty="0"/>
          </a:p>
        </p:txBody>
      </p:sp>
      <p:sp>
        <p:nvSpPr>
          <p:cNvPr id="54" name="8-Point Star 53"/>
          <p:cNvSpPr/>
          <p:nvPr/>
        </p:nvSpPr>
        <p:spPr>
          <a:xfrm>
            <a:off x="8287194" y="5005535"/>
            <a:ext cx="612000" cy="576000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11</a:t>
            </a:r>
            <a:endParaRPr lang="ro-RO" dirty="0"/>
          </a:p>
        </p:txBody>
      </p:sp>
      <p:sp>
        <p:nvSpPr>
          <p:cNvPr id="55" name="8-Point Star 54"/>
          <p:cNvSpPr/>
          <p:nvPr/>
        </p:nvSpPr>
        <p:spPr>
          <a:xfrm>
            <a:off x="9132364" y="4998884"/>
            <a:ext cx="648000" cy="576000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12</a:t>
            </a:r>
            <a:endParaRPr lang="ro-RO" dirty="0"/>
          </a:p>
        </p:txBody>
      </p:sp>
      <p:sp>
        <p:nvSpPr>
          <p:cNvPr id="56" name="8-Point Star 55"/>
          <p:cNvSpPr/>
          <p:nvPr/>
        </p:nvSpPr>
        <p:spPr>
          <a:xfrm>
            <a:off x="5060204" y="5993005"/>
            <a:ext cx="648000" cy="576000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</a:rPr>
              <a:t>4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57" name="8-Point Star 56"/>
          <p:cNvSpPr/>
          <p:nvPr/>
        </p:nvSpPr>
        <p:spPr>
          <a:xfrm>
            <a:off x="5901459" y="5972854"/>
            <a:ext cx="648000" cy="576000"/>
          </a:xfrm>
          <a:prstGeom prst="star8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5</a:t>
            </a:r>
            <a:endParaRPr lang="ro-RO" dirty="0"/>
          </a:p>
        </p:txBody>
      </p:sp>
      <p:sp>
        <p:nvSpPr>
          <p:cNvPr id="58" name="8-Point Star 57"/>
          <p:cNvSpPr/>
          <p:nvPr/>
        </p:nvSpPr>
        <p:spPr>
          <a:xfrm>
            <a:off x="6756550" y="5895297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6</a:t>
            </a:r>
            <a:endParaRPr lang="ro-RO" dirty="0"/>
          </a:p>
        </p:txBody>
      </p:sp>
      <p:sp>
        <p:nvSpPr>
          <p:cNvPr id="59" name="8-Point Star 58"/>
          <p:cNvSpPr/>
          <p:nvPr/>
        </p:nvSpPr>
        <p:spPr>
          <a:xfrm>
            <a:off x="7536126" y="5907393"/>
            <a:ext cx="648000" cy="576000"/>
          </a:xfrm>
          <a:prstGeom prst="star8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7</a:t>
            </a:r>
            <a:endParaRPr lang="ro-RO" dirty="0"/>
          </a:p>
        </p:txBody>
      </p:sp>
      <p:sp>
        <p:nvSpPr>
          <p:cNvPr id="60" name="8-Point Star 59"/>
          <p:cNvSpPr/>
          <p:nvPr/>
        </p:nvSpPr>
        <p:spPr>
          <a:xfrm>
            <a:off x="8299282" y="5902115"/>
            <a:ext cx="648000" cy="576000"/>
          </a:xfrm>
          <a:prstGeom prst="star8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8</a:t>
            </a:r>
            <a:endParaRPr lang="ro-RO" dirty="0"/>
          </a:p>
        </p:txBody>
      </p:sp>
      <p:sp>
        <p:nvSpPr>
          <p:cNvPr id="61" name="8-Point Star 60"/>
          <p:cNvSpPr/>
          <p:nvPr/>
        </p:nvSpPr>
        <p:spPr>
          <a:xfrm>
            <a:off x="9154373" y="5873319"/>
            <a:ext cx="648000" cy="576000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/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23491" y="5531340"/>
            <a:ext cx="1545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Calendarul</a:t>
            </a:r>
          </a:p>
          <a:p>
            <a:r>
              <a:rPr lang="ro-RO" dirty="0" smtClean="0"/>
              <a:t>Campaniilor</a:t>
            </a:r>
          </a:p>
          <a:p>
            <a:r>
              <a:rPr lang="ro-RO" dirty="0" smtClean="0"/>
              <a:t>CI, CII, CIII, CIV</a:t>
            </a:r>
            <a:endParaRPr lang="en-US" dirty="0" smtClean="0"/>
          </a:p>
        </p:txBody>
      </p:sp>
      <p:sp>
        <p:nvSpPr>
          <p:cNvPr id="63" name="TextBox 62"/>
          <p:cNvSpPr txBox="1"/>
          <p:nvPr/>
        </p:nvSpPr>
        <p:spPr>
          <a:xfrm>
            <a:off x="10238008" y="5058251"/>
            <a:ext cx="1831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Perioada de iarnă</a:t>
            </a:r>
          </a:p>
          <a:p>
            <a:r>
              <a:rPr lang="ro-RO" dirty="0" smtClean="0"/>
              <a:t>(2 campanii)</a:t>
            </a:r>
            <a:endParaRPr lang="en-US" dirty="0" smtClean="0"/>
          </a:p>
        </p:txBody>
      </p:sp>
      <p:sp>
        <p:nvSpPr>
          <p:cNvPr id="64" name="TextBox 63"/>
          <p:cNvSpPr txBox="1"/>
          <p:nvPr/>
        </p:nvSpPr>
        <p:spPr>
          <a:xfrm>
            <a:off x="10208820" y="5898821"/>
            <a:ext cx="1752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Perioada de vară</a:t>
            </a:r>
          </a:p>
          <a:p>
            <a:r>
              <a:rPr lang="ro-RO" dirty="0" smtClean="0"/>
              <a:t>(2 campanii)</a:t>
            </a:r>
            <a:endParaRPr lang="en-US" dirty="0" smtClean="0"/>
          </a:p>
        </p:txBody>
      </p:sp>
      <p:sp>
        <p:nvSpPr>
          <p:cNvPr id="65" name="TextBox 64"/>
          <p:cNvSpPr txBox="1"/>
          <p:nvPr/>
        </p:nvSpPr>
        <p:spPr>
          <a:xfrm>
            <a:off x="8907052" y="2323036"/>
            <a:ext cx="307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 smtClean="0"/>
              <a:t>Distribuția campaniilor pe anotimpuri</a:t>
            </a:r>
            <a:endParaRPr lang="en-US" b="1" dirty="0" smtClean="0"/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98995"/>
              </p:ext>
            </p:extLst>
          </p:nvPr>
        </p:nvGraphicFramePr>
        <p:xfrm>
          <a:off x="8919996" y="3122956"/>
          <a:ext cx="3061082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9793">
                  <a:extLst>
                    <a:ext uri="{9D8B030D-6E8A-4147-A177-3AD203B41FA5}">
                      <a16:colId xmlns:a16="http://schemas.microsoft.com/office/drawing/2014/main" xmlns="" val="3875498230"/>
                    </a:ext>
                  </a:extLst>
                </a:gridCol>
                <a:gridCol w="627380">
                  <a:extLst>
                    <a:ext uri="{9D8B030D-6E8A-4147-A177-3AD203B41FA5}">
                      <a16:colId xmlns:a16="http://schemas.microsoft.com/office/drawing/2014/main" xmlns="" val="1928178833"/>
                    </a:ext>
                  </a:extLst>
                </a:gridCol>
                <a:gridCol w="630428">
                  <a:extLst>
                    <a:ext uri="{9D8B030D-6E8A-4147-A177-3AD203B41FA5}">
                      <a16:colId xmlns:a16="http://schemas.microsoft.com/office/drawing/2014/main" xmlns="" val="3098804865"/>
                    </a:ext>
                  </a:extLst>
                </a:gridCol>
                <a:gridCol w="923481">
                  <a:extLst>
                    <a:ext uri="{9D8B030D-6E8A-4147-A177-3AD203B41FA5}">
                      <a16:colId xmlns:a16="http://schemas.microsoft.com/office/drawing/2014/main" xmlns="" val="2117878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decembrie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martie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iunie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septembrie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8476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ianuarie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aprilie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iulie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octombrie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9070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februarie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mai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august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dirty="0" smtClean="0"/>
                        <a:t>noiembrie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0233420"/>
                  </a:ext>
                </a:extLst>
              </a:tr>
            </a:tbl>
          </a:graphicData>
        </a:graphic>
      </p:graphicFrame>
      <p:sp>
        <p:nvSpPr>
          <p:cNvPr id="67" name="8-Point Star 66"/>
          <p:cNvSpPr/>
          <p:nvPr/>
        </p:nvSpPr>
        <p:spPr>
          <a:xfrm>
            <a:off x="9379613" y="3267802"/>
            <a:ext cx="197519" cy="213906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68" name="8-Point Star 67"/>
          <p:cNvSpPr/>
          <p:nvPr/>
        </p:nvSpPr>
        <p:spPr>
          <a:xfrm>
            <a:off x="10779586" y="3643032"/>
            <a:ext cx="236471" cy="220812"/>
          </a:xfrm>
          <a:prstGeom prst="star8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69" name="8-Point Star 68"/>
          <p:cNvSpPr/>
          <p:nvPr/>
        </p:nvSpPr>
        <p:spPr>
          <a:xfrm>
            <a:off x="10135601" y="3984429"/>
            <a:ext cx="194116" cy="211499"/>
          </a:xfrm>
          <a:prstGeom prst="star8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70" name="8-Point Star 69"/>
          <p:cNvSpPr/>
          <p:nvPr/>
        </p:nvSpPr>
        <p:spPr>
          <a:xfrm>
            <a:off x="11739437" y="4012808"/>
            <a:ext cx="221850" cy="199306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30" name="TextBox 29"/>
          <p:cNvSpPr txBox="1"/>
          <p:nvPr/>
        </p:nvSpPr>
        <p:spPr>
          <a:xfrm>
            <a:off x="984422" y="192424"/>
            <a:ext cx="5164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b="1" dirty="0" smtClean="0">
                <a:solidFill>
                  <a:srgbClr val="0070C0"/>
                </a:solidFill>
              </a:rPr>
              <a:t>AMPLASARE PUNCTE DE PRELEVARE campanii POIM</a:t>
            </a:r>
          </a:p>
          <a:p>
            <a:pPr algn="ctr"/>
            <a:r>
              <a:rPr lang="ro-RO" b="1" dirty="0" smtClean="0">
                <a:solidFill>
                  <a:srgbClr val="0070C0"/>
                </a:solidFill>
              </a:rPr>
              <a:t>Zona de evaluare a calității aerului TULCEA </a:t>
            </a:r>
          </a:p>
          <a:p>
            <a:pPr algn="ctr"/>
            <a:r>
              <a:rPr lang="ro-RO" b="1" dirty="0" smtClean="0">
                <a:solidFill>
                  <a:srgbClr val="0070C0"/>
                </a:solidFill>
              </a:rPr>
              <a:t>TL1, TL</a:t>
            </a:r>
            <a:r>
              <a:rPr lang="en-US" b="1" dirty="0" smtClean="0">
                <a:solidFill>
                  <a:srgbClr val="0070C0"/>
                </a:solidFill>
              </a:rPr>
              <a:t>2, </a:t>
            </a:r>
            <a:r>
              <a:rPr lang="ro-RO" b="1" dirty="0" smtClean="0">
                <a:solidFill>
                  <a:srgbClr val="0070C0"/>
                </a:solidFill>
              </a:rPr>
              <a:t>TL</a:t>
            </a:r>
            <a:r>
              <a:rPr lang="en-US" b="1" dirty="0" smtClean="0">
                <a:solidFill>
                  <a:srgbClr val="0070C0"/>
                </a:solidFill>
              </a:rPr>
              <a:t>3</a:t>
            </a:r>
            <a:endParaRPr lang="ro-RO" b="1" dirty="0" smtClean="0">
              <a:solidFill>
                <a:srgbClr val="0070C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3985" y="1571674"/>
            <a:ext cx="1643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Loca</a:t>
            </a:r>
            <a:r>
              <a:rPr lang="ro-RO" b="1" dirty="0" smtClean="0">
                <a:solidFill>
                  <a:srgbClr val="002060"/>
                </a:solidFill>
              </a:rPr>
              <a:t>ț</a:t>
            </a:r>
            <a:r>
              <a:rPr lang="en-US" b="1" dirty="0" err="1" smtClean="0">
                <a:solidFill>
                  <a:srgbClr val="002060"/>
                </a:solidFill>
              </a:rPr>
              <a:t>ia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ro-RO" b="1" dirty="0" smtClean="0">
                <a:solidFill>
                  <a:srgbClr val="002060"/>
                </a:solidFill>
              </a:rPr>
              <a:t>1</a:t>
            </a:r>
            <a:r>
              <a:rPr lang="en-US" dirty="0" smtClean="0"/>
              <a:t>:</a:t>
            </a:r>
            <a:endParaRPr lang="ro-RO" dirty="0" smtClean="0"/>
          </a:p>
          <a:p>
            <a:r>
              <a:rPr lang="ro-RO" i="1" dirty="0" smtClean="0"/>
              <a:t>Strada </a:t>
            </a:r>
            <a:r>
              <a:rPr lang="ro-RO" i="1" dirty="0"/>
              <a:t>Eroilor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>
            <a:off x="1215503" y="2218005"/>
            <a:ext cx="2839521" cy="97633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1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929" y="138025"/>
            <a:ext cx="31230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/>
              <a:t>Rezultatele</a:t>
            </a:r>
            <a:r>
              <a:rPr lang="en-US" b="1" dirty="0"/>
              <a:t> </a:t>
            </a:r>
            <a:r>
              <a:rPr lang="en-US" b="1" dirty="0" err="1" smtClean="0"/>
              <a:t>determin</a:t>
            </a:r>
            <a:r>
              <a:rPr lang="ro-RO" b="1" dirty="0" smtClean="0"/>
              <a:t>ă</a:t>
            </a:r>
            <a:r>
              <a:rPr lang="en-US" b="1" dirty="0" err="1" smtClean="0"/>
              <a:t>rilor</a:t>
            </a:r>
            <a:endParaRPr lang="en-US" b="1" dirty="0"/>
          </a:p>
          <a:p>
            <a:r>
              <a:rPr lang="ro-RO" b="1" dirty="0" smtClean="0"/>
              <a:t>PM</a:t>
            </a:r>
            <a:r>
              <a:rPr lang="ro-RO" b="1" baseline="-25000" dirty="0" smtClean="0"/>
              <a:t>10</a:t>
            </a:r>
            <a:endParaRPr lang="en-US" b="1" baseline="-25000" dirty="0"/>
          </a:p>
          <a:p>
            <a:r>
              <a:rPr lang="en-US" b="1" dirty="0" smtClean="0"/>
              <a:t>UM: µg/m</a:t>
            </a:r>
            <a:r>
              <a:rPr lang="en-US" b="1" baseline="30000" dirty="0" smtClean="0"/>
              <a:t>3</a:t>
            </a:r>
            <a:r>
              <a:rPr lang="en-US" b="1" dirty="0" smtClean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2560" y="3652580"/>
            <a:ext cx="6949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/>
              <a:t>Comentarii</a:t>
            </a:r>
            <a:r>
              <a:rPr lang="ro-RO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În perioada de iarnă (luna noiembrie) au fost determinate cele mai mari concentrații în locațiile TL1 și TL3; în perioada de vară (luna mai) au fost determinate cele mai mari concentrații în locația TL2;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Concentrația medie maximă corespunde locației TL2;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Concentrația </a:t>
            </a:r>
            <a:r>
              <a:rPr lang="ro-RO" dirty="0"/>
              <a:t>maximă pe 24 ore </a:t>
            </a:r>
            <a:r>
              <a:rPr lang="ro-RO" dirty="0" smtClean="0"/>
              <a:t>a fost determinată pentru locația TL2.</a:t>
            </a:r>
            <a:endParaRPr lang="ro-RO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169165"/>
              </p:ext>
            </p:extLst>
          </p:nvPr>
        </p:nvGraphicFramePr>
        <p:xfrm>
          <a:off x="118800" y="1282153"/>
          <a:ext cx="3876209" cy="2011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032330"/>
              </p:ext>
            </p:extLst>
          </p:nvPr>
        </p:nvGraphicFramePr>
        <p:xfrm>
          <a:off x="4169025" y="1282153"/>
          <a:ext cx="3876209" cy="2011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785931"/>
              </p:ext>
            </p:extLst>
          </p:nvPr>
        </p:nvGraphicFramePr>
        <p:xfrm>
          <a:off x="8198001" y="1282153"/>
          <a:ext cx="3876209" cy="2011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960575"/>
              </p:ext>
            </p:extLst>
          </p:nvPr>
        </p:nvGraphicFramePr>
        <p:xfrm>
          <a:off x="118799" y="3385959"/>
          <a:ext cx="4807763" cy="322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670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738011"/>
              </p:ext>
            </p:extLst>
          </p:nvPr>
        </p:nvGraphicFramePr>
        <p:xfrm>
          <a:off x="152400" y="486382"/>
          <a:ext cx="11821886" cy="6099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8-Point Star 2"/>
          <p:cNvSpPr/>
          <p:nvPr/>
        </p:nvSpPr>
        <p:spPr>
          <a:xfrm>
            <a:off x="11228730" y="2266240"/>
            <a:ext cx="648000" cy="576000"/>
          </a:xfrm>
          <a:prstGeom prst="star8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7</a:t>
            </a:r>
            <a:endParaRPr lang="ro-RO" dirty="0"/>
          </a:p>
        </p:txBody>
      </p:sp>
      <p:sp>
        <p:nvSpPr>
          <p:cNvPr id="4" name="8-Point Star 3"/>
          <p:cNvSpPr/>
          <p:nvPr/>
        </p:nvSpPr>
        <p:spPr>
          <a:xfrm>
            <a:off x="6880215" y="2266240"/>
            <a:ext cx="612000" cy="576000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12</a:t>
            </a:r>
            <a:endParaRPr lang="ro-RO" dirty="0"/>
          </a:p>
        </p:txBody>
      </p:sp>
      <p:sp>
        <p:nvSpPr>
          <p:cNvPr id="5" name="8-Point Star 4"/>
          <p:cNvSpPr/>
          <p:nvPr/>
        </p:nvSpPr>
        <p:spPr>
          <a:xfrm>
            <a:off x="2974145" y="2266240"/>
            <a:ext cx="648000" cy="576000"/>
          </a:xfrm>
          <a:prstGeom prst="star8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</a:rPr>
              <a:t>5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6" name="8-Point Star 5"/>
          <p:cNvSpPr/>
          <p:nvPr/>
        </p:nvSpPr>
        <p:spPr>
          <a:xfrm>
            <a:off x="6119890" y="2256208"/>
            <a:ext cx="648000" cy="576000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11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57532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138229"/>
              </p:ext>
            </p:extLst>
          </p:nvPr>
        </p:nvGraphicFramePr>
        <p:xfrm>
          <a:off x="184756" y="440267"/>
          <a:ext cx="11870267" cy="611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8-Point Star 13"/>
          <p:cNvSpPr/>
          <p:nvPr/>
        </p:nvSpPr>
        <p:spPr>
          <a:xfrm>
            <a:off x="11228730" y="2266240"/>
            <a:ext cx="648000" cy="576000"/>
          </a:xfrm>
          <a:prstGeom prst="star8">
            <a:avLst/>
          </a:prstGeom>
          <a:solidFill>
            <a:srgbClr val="00B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7</a:t>
            </a:r>
            <a:endParaRPr lang="ro-RO" dirty="0"/>
          </a:p>
        </p:txBody>
      </p:sp>
      <p:sp>
        <p:nvSpPr>
          <p:cNvPr id="15" name="8-Point Star 14"/>
          <p:cNvSpPr/>
          <p:nvPr/>
        </p:nvSpPr>
        <p:spPr>
          <a:xfrm>
            <a:off x="6880215" y="2266240"/>
            <a:ext cx="612000" cy="576000"/>
          </a:xfrm>
          <a:prstGeom prst="star8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12</a:t>
            </a:r>
            <a:endParaRPr lang="ro-RO" dirty="0"/>
          </a:p>
        </p:txBody>
      </p:sp>
      <p:sp>
        <p:nvSpPr>
          <p:cNvPr id="16" name="8-Point Star 15"/>
          <p:cNvSpPr/>
          <p:nvPr/>
        </p:nvSpPr>
        <p:spPr>
          <a:xfrm>
            <a:off x="2974145" y="2266240"/>
            <a:ext cx="648000" cy="576000"/>
          </a:xfrm>
          <a:prstGeom prst="star8">
            <a:avLst/>
          </a:prstGeom>
          <a:solidFill>
            <a:srgbClr val="C0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</a:rPr>
              <a:t>5</a:t>
            </a:r>
            <a:endParaRPr lang="ro-RO" dirty="0">
              <a:solidFill>
                <a:schemeClr val="tx1"/>
              </a:solidFill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6119890" y="2256208"/>
            <a:ext cx="648000" cy="576000"/>
          </a:xfrm>
          <a:prstGeom prst="star8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 smtClean="0"/>
              <a:t>11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89231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929" y="138025"/>
            <a:ext cx="3123052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Rezultatele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determin</a:t>
            </a:r>
            <a:r>
              <a:rPr lang="ro-RO" b="1" dirty="0" smtClean="0">
                <a:solidFill>
                  <a:schemeClr val="tx1"/>
                </a:solidFill>
              </a:rPr>
              <a:t>ă</a:t>
            </a:r>
            <a:r>
              <a:rPr lang="en-US" b="1" dirty="0" err="1" smtClean="0">
                <a:solidFill>
                  <a:schemeClr val="tx1"/>
                </a:solidFill>
              </a:rPr>
              <a:t>rilor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ro-RO" b="1" dirty="0" smtClean="0">
                <a:solidFill>
                  <a:schemeClr val="tx1"/>
                </a:solidFill>
              </a:rPr>
              <a:t>PM</a:t>
            </a:r>
            <a:r>
              <a:rPr lang="ro-RO" b="1" baseline="-25000" dirty="0" smtClean="0">
                <a:solidFill>
                  <a:schemeClr val="tx1"/>
                </a:solidFill>
              </a:rPr>
              <a:t>2,5</a:t>
            </a:r>
            <a:endParaRPr lang="en-US" b="1" baseline="-25000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UM: µg/m</a:t>
            </a:r>
            <a:r>
              <a:rPr lang="en-US" b="1" baseline="30000" dirty="0" smtClean="0">
                <a:solidFill>
                  <a:schemeClr val="tx1"/>
                </a:solidFill>
              </a:rPr>
              <a:t>3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878960"/>
              </p:ext>
            </p:extLst>
          </p:nvPr>
        </p:nvGraphicFramePr>
        <p:xfrm>
          <a:off x="202957" y="1239480"/>
          <a:ext cx="3901458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437953"/>
              </p:ext>
            </p:extLst>
          </p:nvPr>
        </p:nvGraphicFramePr>
        <p:xfrm>
          <a:off x="4202537" y="1255055"/>
          <a:ext cx="3901458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283833"/>
              </p:ext>
            </p:extLst>
          </p:nvPr>
        </p:nvGraphicFramePr>
        <p:xfrm>
          <a:off x="8202117" y="1255055"/>
          <a:ext cx="3901458" cy="20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642891"/>
              </p:ext>
            </p:extLst>
          </p:nvPr>
        </p:nvGraphicFramePr>
        <p:xfrm>
          <a:off x="216929" y="3505605"/>
          <a:ext cx="4455432" cy="3140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242560" y="3652580"/>
            <a:ext cx="6949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/>
              <a:t>Comentarii</a:t>
            </a:r>
            <a:r>
              <a:rPr lang="ro-RO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În perioada de iarnă (luna noiembrie) au fost determinate cele mai mari concentrații în locațiile TL1 și TL3; în perioada de vară (luna mai) au fost determinate cele mai mari concentrații în locația TL2;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Concentrația </a:t>
            </a:r>
            <a:r>
              <a:rPr lang="ro-RO" dirty="0"/>
              <a:t>maximă pe 24 ore </a:t>
            </a:r>
            <a:r>
              <a:rPr lang="ro-RO" dirty="0" smtClean="0"/>
              <a:t>a fost determinată pentru locația TL2.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1440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6929" y="138025"/>
            <a:ext cx="3123052" cy="9233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Rezultatele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determin</a:t>
            </a:r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ă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</a:rPr>
              <a:t>rilor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ro-RO" b="1" dirty="0" smtClean="0">
                <a:solidFill>
                  <a:schemeClr val="bg1">
                    <a:lumMod val="65000"/>
                  </a:schemeClr>
                </a:solidFill>
              </a:rPr>
              <a:t>BaP</a:t>
            </a:r>
            <a:endParaRPr lang="en-US" b="1" baseline="-25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UM: </a:t>
            </a:r>
            <a:r>
              <a:rPr lang="ro-R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g/m</a:t>
            </a:r>
            <a:r>
              <a:rPr lang="en-US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42560" y="3652580"/>
            <a:ext cx="6716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 smtClean="0"/>
              <a:t>Comentarii</a:t>
            </a:r>
            <a:r>
              <a:rPr lang="ro-RO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În perioada de iarnă (noiembrie și decembrie) au fost determinate cele mai mari concentrații în toate cele trei locații;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o-RO" dirty="0" smtClean="0"/>
              <a:t>Concentrația medie maximă corespunde locației TL2.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382983"/>
              </p:ext>
            </p:extLst>
          </p:nvPr>
        </p:nvGraphicFramePr>
        <p:xfrm>
          <a:off x="104957" y="1239913"/>
          <a:ext cx="3840480" cy="208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100207"/>
              </p:ext>
            </p:extLst>
          </p:nvPr>
        </p:nvGraphicFramePr>
        <p:xfrm>
          <a:off x="4119607" y="1239913"/>
          <a:ext cx="3840480" cy="208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365638"/>
              </p:ext>
            </p:extLst>
          </p:nvPr>
        </p:nvGraphicFramePr>
        <p:xfrm>
          <a:off x="8072059" y="1239913"/>
          <a:ext cx="3840480" cy="2080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502112"/>
              </p:ext>
            </p:extLst>
          </p:nvPr>
        </p:nvGraphicFramePr>
        <p:xfrm>
          <a:off x="216929" y="3580385"/>
          <a:ext cx="5025631" cy="279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4489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1871</Words>
  <Application>Microsoft Office PowerPoint</Application>
  <PresentationFormat>Widescreen</PresentationFormat>
  <Paragraphs>626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Popescu</dc:creator>
  <cp:lastModifiedBy>Marinela Stefan</cp:lastModifiedBy>
  <cp:revision>182</cp:revision>
  <dcterms:created xsi:type="dcterms:W3CDTF">2022-01-26T07:33:02Z</dcterms:created>
  <dcterms:modified xsi:type="dcterms:W3CDTF">2023-04-12T14:26:24Z</dcterms:modified>
</cp:coreProperties>
</file>