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77" r:id="rId5"/>
    <p:sldId id="276" r:id="rId6"/>
    <p:sldId id="272" r:id="rId7"/>
    <p:sldId id="278" r:id="rId8"/>
    <p:sldId id="273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393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MEHEDINTI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MEHEDINTI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MEHEDINTI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MEHEDINTI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MEHEDINTI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MH1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BA-4D4D-9369-1C50722E2F8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BA-4D4D-9369-1C50722E2F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BA-4D4D-9369-1C50722E2F8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BA-4D4D-9369-1C50722E2F8D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BA-4D4D-9369-1C50722E2F8D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PM'!$Z$4)</c:f>
              <c:numCache>
                <c:formatCode>General</c:formatCode>
                <c:ptCount val="4"/>
                <c:pt idx="0" formatCode="0.00">
                  <c:v>17.952898550724491</c:v>
                </c:pt>
                <c:pt idx="1">
                  <c:v>16.123188405797137</c:v>
                </c:pt>
                <c:pt idx="2">
                  <c:v>40.76</c:v>
                </c:pt>
                <c:pt idx="3">
                  <c:v>18.48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BA-4D4D-9369-1C50722E2F8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BA-4D4D-9369-1C50722E2F8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8BA-4D4D-9369-1C50722E2F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8BA-4D4D-9369-1C50722E2F8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8BA-4D4D-9369-1C50722E2F8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PM'!$Z$5)</c:f>
              <c:numCache>
                <c:formatCode>0.00</c:formatCode>
                <c:ptCount val="4"/>
                <c:pt idx="0">
                  <c:v>13.224637681159574</c:v>
                </c:pt>
                <c:pt idx="1">
                  <c:v>26.086956521739072</c:v>
                </c:pt>
                <c:pt idx="2" formatCode="General">
                  <c:v>53.08</c:v>
                </c:pt>
                <c:pt idx="3" formatCode="General">
                  <c:v>18.39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BA-4D4D-9369-1C50722E2F8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8BA-4D4D-9369-1C50722E2F8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8BA-4D4D-9369-1C50722E2F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8BA-4D4D-9369-1C50722E2F8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8BA-4D4D-9369-1C50722E2F8D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8BA-4D4D-9369-1C50722E2F8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PM'!$Z$6)</c:f>
              <c:numCache>
                <c:formatCode>0.00</c:formatCode>
                <c:ptCount val="4"/>
                <c:pt idx="0">
                  <c:v>16.032608695652119</c:v>
                </c:pt>
                <c:pt idx="1">
                  <c:v>40.489130434782375</c:v>
                </c:pt>
                <c:pt idx="2" formatCode="General">
                  <c:v>25.82</c:v>
                </c:pt>
                <c:pt idx="3" formatCode="General">
                  <c:v>17.57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8BA-4D4D-9369-1C50722E2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9160"/>
        <c:axId val="377516416"/>
      </c:barChart>
      <c:catAx>
        <c:axId val="377519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16416"/>
        <c:crosses val="autoZero"/>
        <c:auto val="1"/>
        <c:lblAlgn val="ctr"/>
        <c:lblOffset val="100"/>
        <c:noMultiLvlLbl val="0"/>
      </c:catAx>
      <c:valAx>
        <c:axId val="37751641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600" b="0" dirty="0"/>
              <a:t>CORELAȚIE</a:t>
            </a:r>
            <a:r>
              <a:rPr lang="ro-RO" sz="1600" b="0" baseline="0" dirty="0"/>
              <a:t> DETERMINĂRI GRAVIMETRICE MH-1(I)  RNMCA ȘI POIM (T</a:t>
            </a:r>
            <a:r>
              <a:rPr lang="ro-RO" sz="1600" b="0" baseline="0" dirty="0" smtClean="0"/>
              <a:t>)</a:t>
            </a:r>
          </a:p>
          <a:p>
            <a:pPr>
              <a:defRPr sz="1600"/>
            </a:pPr>
            <a:r>
              <a:rPr lang="ro-RO" sz="1600" b="0" baseline="0" dirty="0" smtClean="0"/>
              <a:t>PM</a:t>
            </a:r>
            <a:r>
              <a:rPr lang="ro-RO" sz="1600" b="0" baseline="-25000" dirty="0" smtClean="0"/>
              <a:t>2,5</a:t>
            </a:r>
            <a:endParaRPr lang="en-US" sz="1600" b="0" baseline="-25000" dirty="0"/>
          </a:p>
        </c:rich>
      </c:tx>
      <c:layout>
        <c:manualLayout>
          <c:xMode val="edge"/>
          <c:yMode val="edge"/>
          <c:x val="0.25149860199496804"/>
          <c:y val="3.1869258393875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529027920001128E-2"/>
          <c:y val="0.16258145048313519"/>
          <c:w val="0.96998738182879385"/>
          <c:h val="0.70745375193074467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PM2.5'!$B$1</c:f>
              <c:strCache>
                <c:ptCount val="1"/>
                <c:pt idx="0">
                  <c:v>MH-1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PM2.5'!$B$2:$B$517</c:f>
              <c:numCache>
                <c:formatCode>#,##0.00</c:formatCode>
                <c:ptCount val="516"/>
                <c:pt idx="0">
                  <c:v>16.239999999999998</c:v>
                </c:pt>
                <c:pt idx="1">
                  <c:v>30.5</c:v>
                </c:pt>
                <c:pt idx="2">
                  <c:v>24.16</c:v>
                </c:pt>
                <c:pt idx="3">
                  <c:v>24.91</c:v>
                </c:pt>
                <c:pt idx="4">
                  <c:v>18.21</c:v>
                </c:pt>
                <c:pt idx="5">
                  <c:v>26.59</c:v>
                </c:pt>
                <c:pt idx="6">
                  <c:v>9.89</c:v>
                </c:pt>
                <c:pt idx="7">
                  <c:v>16.71</c:v>
                </c:pt>
                <c:pt idx="8">
                  <c:v>19.16</c:v>
                </c:pt>
                <c:pt idx="9">
                  <c:v>15.21</c:v>
                </c:pt>
                <c:pt idx="10">
                  <c:v>8.91</c:v>
                </c:pt>
                <c:pt idx="11">
                  <c:v>14.69</c:v>
                </c:pt>
                <c:pt idx="12">
                  <c:v>9.09</c:v>
                </c:pt>
                <c:pt idx="13">
                  <c:v>12.66</c:v>
                </c:pt>
                <c:pt idx="14">
                  <c:v>10.16</c:v>
                </c:pt>
                <c:pt idx="15">
                  <c:v>9.11</c:v>
                </c:pt>
                <c:pt idx="16">
                  <c:v>22.77</c:v>
                </c:pt>
                <c:pt idx="17">
                  <c:v>21.19</c:v>
                </c:pt>
                <c:pt idx="18">
                  <c:v>26.77</c:v>
                </c:pt>
                <c:pt idx="19">
                  <c:v>34.549999999999997</c:v>
                </c:pt>
                <c:pt idx="20">
                  <c:v>39.4</c:v>
                </c:pt>
                <c:pt idx="21">
                  <c:v>53.2</c:v>
                </c:pt>
                <c:pt idx="22">
                  <c:v>85.26</c:v>
                </c:pt>
                <c:pt idx="23">
                  <c:v>37.89</c:v>
                </c:pt>
                <c:pt idx="24">
                  <c:v>9.85</c:v>
                </c:pt>
                <c:pt idx="25">
                  <c:v>12.13</c:v>
                </c:pt>
                <c:pt idx="26">
                  <c:v>7.43</c:v>
                </c:pt>
                <c:pt idx="27">
                  <c:v>12.14</c:v>
                </c:pt>
                <c:pt idx="28">
                  <c:v>35</c:v>
                </c:pt>
                <c:pt idx="29">
                  <c:v>25.38</c:v>
                </c:pt>
                <c:pt idx="30">
                  <c:v>21.75</c:v>
                </c:pt>
                <c:pt idx="31">
                  <c:v>13.05</c:v>
                </c:pt>
                <c:pt idx="32">
                  <c:v>12.51</c:v>
                </c:pt>
                <c:pt idx="33">
                  <c:v>11.06</c:v>
                </c:pt>
                <c:pt idx="34">
                  <c:v>11.24</c:v>
                </c:pt>
                <c:pt idx="35">
                  <c:v>23.02</c:v>
                </c:pt>
                <c:pt idx="36">
                  <c:v>23.21</c:v>
                </c:pt>
                <c:pt idx="37">
                  <c:v>11.97</c:v>
                </c:pt>
                <c:pt idx="38">
                  <c:v>12.15</c:v>
                </c:pt>
                <c:pt idx="39">
                  <c:v>12.51</c:v>
                </c:pt>
                <c:pt idx="40">
                  <c:v>15.23</c:v>
                </c:pt>
                <c:pt idx="41">
                  <c:v>6.35</c:v>
                </c:pt>
                <c:pt idx="42">
                  <c:v>5.62</c:v>
                </c:pt>
                <c:pt idx="43">
                  <c:v>4.53</c:v>
                </c:pt>
                <c:pt idx="44">
                  <c:v>19.04</c:v>
                </c:pt>
                <c:pt idx="45">
                  <c:v>15.05</c:v>
                </c:pt>
                <c:pt idx="46">
                  <c:v>13.78</c:v>
                </c:pt>
                <c:pt idx="47">
                  <c:v>22.3</c:v>
                </c:pt>
                <c:pt idx="48">
                  <c:v>7.12</c:v>
                </c:pt>
                <c:pt idx="49">
                  <c:v>17.91</c:v>
                </c:pt>
                <c:pt idx="50">
                  <c:v>24.32</c:v>
                </c:pt>
                <c:pt idx="51">
                  <c:v>38.94</c:v>
                </c:pt>
                <c:pt idx="52">
                  <c:v>37.200000000000003</c:v>
                </c:pt>
                <c:pt idx="53">
                  <c:v>48.33</c:v>
                </c:pt>
                <c:pt idx="54">
                  <c:v>51.67</c:v>
                </c:pt>
                <c:pt idx="55">
                  <c:v>63.55</c:v>
                </c:pt>
                <c:pt idx="56">
                  <c:v>57.02</c:v>
                </c:pt>
                <c:pt idx="57">
                  <c:v>27.13</c:v>
                </c:pt>
                <c:pt idx="58">
                  <c:v>11.82</c:v>
                </c:pt>
                <c:pt idx="59">
                  <c:v>17.28</c:v>
                </c:pt>
                <c:pt idx="60">
                  <c:v>16.82</c:v>
                </c:pt>
                <c:pt idx="61">
                  <c:v>20.86</c:v>
                </c:pt>
                <c:pt idx="62">
                  <c:v>37.11</c:v>
                </c:pt>
                <c:pt idx="63">
                  <c:v>29.26</c:v>
                </c:pt>
                <c:pt idx="64">
                  <c:v>5.99</c:v>
                </c:pt>
                <c:pt idx="65">
                  <c:v>17.18</c:v>
                </c:pt>
                <c:pt idx="66">
                  <c:v>19.13</c:v>
                </c:pt>
                <c:pt idx="67">
                  <c:v>20.07</c:v>
                </c:pt>
                <c:pt idx="68">
                  <c:v>7.24</c:v>
                </c:pt>
                <c:pt idx="69">
                  <c:v>10.14</c:v>
                </c:pt>
                <c:pt idx="70">
                  <c:v>22.64</c:v>
                </c:pt>
                <c:pt idx="71">
                  <c:v>32.770000000000003</c:v>
                </c:pt>
                <c:pt idx="72">
                  <c:v>31.4</c:v>
                </c:pt>
                <c:pt idx="73">
                  <c:v>14.81</c:v>
                </c:pt>
                <c:pt idx="74">
                  <c:v>3.11</c:v>
                </c:pt>
                <c:pt idx="75">
                  <c:v>4.12</c:v>
                </c:pt>
                <c:pt idx="76">
                  <c:v>2.4500000000000002</c:v>
                </c:pt>
                <c:pt idx="77">
                  <c:v>7.33</c:v>
                </c:pt>
                <c:pt idx="78">
                  <c:v>14.41</c:v>
                </c:pt>
                <c:pt idx="79">
                  <c:v>13.97</c:v>
                </c:pt>
                <c:pt idx="80">
                  <c:v>12.78</c:v>
                </c:pt>
                <c:pt idx="81">
                  <c:v>15.46</c:v>
                </c:pt>
                <c:pt idx="82">
                  <c:v>11.53</c:v>
                </c:pt>
                <c:pt idx="83">
                  <c:v>14.5</c:v>
                </c:pt>
                <c:pt idx="84">
                  <c:v>19.760000000000002</c:v>
                </c:pt>
                <c:pt idx="85">
                  <c:v>29.6</c:v>
                </c:pt>
                <c:pt idx="86">
                  <c:v>19.86</c:v>
                </c:pt>
                <c:pt idx="87">
                  <c:v>13.6</c:v>
                </c:pt>
                <c:pt idx="88">
                  <c:v>16.329999999999998</c:v>
                </c:pt>
                <c:pt idx="89">
                  <c:v>22.18</c:v>
                </c:pt>
                <c:pt idx="90">
                  <c:v>26.11</c:v>
                </c:pt>
                <c:pt idx="91">
                  <c:v>22.71</c:v>
                </c:pt>
                <c:pt idx="92">
                  <c:v>12.71</c:v>
                </c:pt>
                <c:pt idx="93">
                  <c:v>9.98</c:v>
                </c:pt>
                <c:pt idx="94">
                  <c:v>8.5500000000000007</c:v>
                </c:pt>
                <c:pt idx="95">
                  <c:v>16</c:v>
                </c:pt>
                <c:pt idx="96">
                  <c:v>7.61</c:v>
                </c:pt>
                <c:pt idx="97">
                  <c:v>7.98</c:v>
                </c:pt>
                <c:pt idx="98">
                  <c:v>10.66</c:v>
                </c:pt>
                <c:pt idx="99">
                  <c:v>19.21</c:v>
                </c:pt>
                <c:pt idx="100">
                  <c:v>19.04</c:v>
                </c:pt>
                <c:pt idx="101">
                  <c:v>20.03</c:v>
                </c:pt>
                <c:pt idx="102">
                  <c:v>21.85</c:v>
                </c:pt>
                <c:pt idx="103">
                  <c:v>5.14</c:v>
                </c:pt>
                <c:pt idx="104">
                  <c:v>7.31</c:v>
                </c:pt>
                <c:pt idx="105">
                  <c:v>8.11</c:v>
                </c:pt>
                <c:pt idx="106">
                  <c:v>16.12</c:v>
                </c:pt>
                <c:pt idx="107">
                  <c:v>11.2</c:v>
                </c:pt>
                <c:pt idx="108">
                  <c:v>14.01</c:v>
                </c:pt>
                <c:pt idx="109">
                  <c:v>12.08</c:v>
                </c:pt>
                <c:pt idx="110">
                  <c:v>11.93</c:v>
                </c:pt>
                <c:pt idx="111">
                  <c:v>14.98</c:v>
                </c:pt>
                <c:pt idx="112">
                  <c:v>11.01</c:v>
                </c:pt>
                <c:pt idx="113">
                  <c:v>9.41</c:v>
                </c:pt>
                <c:pt idx="114">
                  <c:v>13.96</c:v>
                </c:pt>
                <c:pt idx="115">
                  <c:v>14.2</c:v>
                </c:pt>
                <c:pt idx="116">
                  <c:v>12.98</c:v>
                </c:pt>
                <c:pt idx="117">
                  <c:v>13.11</c:v>
                </c:pt>
                <c:pt idx="118">
                  <c:v>15.18</c:v>
                </c:pt>
                <c:pt idx="119">
                  <c:v>13.88</c:v>
                </c:pt>
                <c:pt idx="124">
                  <c:v>8.52</c:v>
                </c:pt>
                <c:pt idx="125">
                  <c:v>6.35</c:v>
                </c:pt>
                <c:pt idx="126">
                  <c:v>6.89</c:v>
                </c:pt>
                <c:pt idx="127">
                  <c:v>4.17</c:v>
                </c:pt>
                <c:pt idx="128">
                  <c:v>5.98</c:v>
                </c:pt>
                <c:pt idx="129">
                  <c:v>6.89</c:v>
                </c:pt>
                <c:pt idx="130">
                  <c:v>7.07</c:v>
                </c:pt>
                <c:pt idx="132">
                  <c:v>14.21</c:v>
                </c:pt>
                <c:pt idx="133">
                  <c:v>11.96</c:v>
                </c:pt>
                <c:pt idx="134">
                  <c:v>10.18</c:v>
                </c:pt>
                <c:pt idx="135">
                  <c:v>11.29</c:v>
                </c:pt>
                <c:pt idx="136">
                  <c:v>14.18</c:v>
                </c:pt>
                <c:pt idx="137">
                  <c:v>5.9</c:v>
                </c:pt>
                <c:pt idx="140">
                  <c:v>8.99</c:v>
                </c:pt>
                <c:pt idx="141">
                  <c:v>13.98</c:v>
                </c:pt>
                <c:pt idx="142">
                  <c:v>16.41</c:v>
                </c:pt>
                <c:pt idx="143">
                  <c:v>7.32</c:v>
                </c:pt>
                <c:pt idx="144">
                  <c:v>11.79</c:v>
                </c:pt>
                <c:pt idx="145">
                  <c:v>7.41</c:v>
                </c:pt>
                <c:pt idx="146">
                  <c:v>8.11</c:v>
                </c:pt>
                <c:pt idx="147">
                  <c:v>7.38</c:v>
                </c:pt>
                <c:pt idx="148">
                  <c:v>5.18</c:v>
                </c:pt>
                <c:pt idx="149">
                  <c:v>6.22</c:v>
                </c:pt>
                <c:pt idx="150">
                  <c:v>8.9700000000000006</c:v>
                </c:pt>
                <c:pt idx="151">
                  <c:v>11.83</c:v>
                </c:pt>
                <c:pt idx="152">
                  <c:v>8.3699999999999992</c:v>
                </c:pt>
                <c:pt idx="153">
                  <c:v>10.91</c:v>
                </c:pt>
                <c:pt idx="154">
                  <c:v>9.27</c:v>
                </c:pt>
                <c:pt idx="155">
                  <c:v>15.1</c:v>
                </c:pt>
                <c:pt idx="156">
                  <c:v>18.72</c:v>
                </c:pt>
                <c:pt idx="157">
                  <c:v>16.010000000000002</c:v>
                </c:pt>
                <c:pt idx="158">
                  <c:v>15.23</c:v>
                </c:pt>
                <c:pt idx="159">
                  <c:v>13.11</c:v>
                </c:pt>
                <c:pt idx="160">
                  <c:v>13.07</c:v>
                </c:pt>
                <c:pt idx="161">
                  <c:v>11.43</c:v>
                </c:pt>
                <c:pt idx="162">
                  <c:v>9.09</c:v>
                </c:pt>
                <c:pt idx="163">
                  <c:v>10.18</c:v>
                </c:pt>
                <c:pt idx="164">
                  <c:v>6.18</c:v>
                </c:pt>
                <c:pt idx="165">
                  <c:v>8.91</c:v>
                </c:pt>
                <c:pt idx="166">
                  <c:v>7.27</c:v>
                </c:pt>
                <c:pt idx="167">
                  <c:v>11.28</c:v>
                </c:pt>
                <c:pt idx="168">
                  <c:v>12.37</c:v>
                </c:pt>
                <c:pt idx="169">
                  <c:v>10.18</c:v>
                </c:pt>
                <c:pt idx="170">
                  <c:v>7.45</c:v>
                </c:pt>
                <c:pt idx="171">
                  <c:v>8.91</c:v>
                </c:pt>
                <c:pt idx="172">
                  <c:v>12.91</c:v>
                </c:pt>
                <c:pt idx="173">
                  <c:v>6.18</c:v>
                </c:pt>
                <c:pt idx="174">
                  <c:v>15.84</c:v>
                </c:pt>
                <c:pt idx="175">
                  <c:v>20.190000000000001</c:v>
                </c:pt>
                <c:pt idx="176">
                  <c:v>5.09</c:v>
                </c:pt>
                <c:pt idx="177">
                  <c:v>4.7300000000000004</c:v>
                </c:pt>
                <c:pt idx="178">
                  <c:v>10.18</c:v>
                </c:pt>
                <c:pt idx="179">
                  <c:v>11.64</c:v>
                </c:pt>
                <c:pt idx="180">
                  <c:v>20.399999999999999</c:v>
                </c:pt>
                <c:pt idx="181">
                  <c:v>10.18</c:v>
                </c:pt>
                <c:pt idx="182">
                  <c:v>4.01</c:v>
                </c:pt>
                <c:pt idx="183">
                  <c:v>4.7300000000000004</c:v>
                </c:pt>
                <c:pt idx="184">
                  <c:v>5.09</c:v>
                </c:pt>
                <c:pt idx="185">
                  <c:v>6.22</c:v>
                </c:pt>
                <c:pt idx="186">
                  <c:v>8.09</c:v>
                </c:pt>
                <c:pt idx="187">
                  <c:v>14.11</c:v>
                </c:pt>
                <c:pt idx="188">
                  <c:v>15.1</c:v>
                </c:pt>
                <c:pt idx="189">
                  <c:v>13.14</c:v>
                </c:pt>
                <c:pt idx="190">
                  <c:v>16.09</c:v>
                </c:pt>
                <c:pt idx="191">
                  <c:v>17.47</c:v>
                </c:pt>
                <c:pt idx="192">
                  <c:v>14.01</c:v>
                </c:pt>
                <c:pt idx="193">
                  <c:v>15.07</c:v>
                </c:pt>
                <c:pt idx="194">
                  <c:v>17.29</c:v>
                </c:pt>
                <c:pt idx="195">
                  <c:v>15.47</c:v>
                </c:pt>
                <c:pt idx="196">
                  <c:v>13.83</c:v>
                </c:pt>
                <c:pt idx="197">
                  <c:v>10.74</c:v>
                </c:pt>
                <c:pt idx="198">
                  <c:v>12.19</c:v>
                </c:pt>
                <c:pt idx="199">
                  <c:v>17.100000000000001</c:v>
                </c:pt>
                <c:pt idx="200">
                  <c:v>19.28</c:v>
                </c:pt>
                <c:pt idx="201">
                  <c:v>19.920000000000002</c:v>
                </c:pt>
                <c:pt idx="202">
                  <c:v>17.32</c:v>
                </c:pt>
                <c:pt idx="203">
                  <c:v>18.57</c:v>
                </c:pt>
                <c:pt idx="204">
                  <c:v>19.96</c:v>
                </c:pt>
                <c:pt idx="205">
                  <c:v>16.37</c:v>
                </c:pt>
                <c:pt idx="206">
                  <c:v>15.12</c:v>
                </c:pt>
                <c:pt idx="207">
                  <c:v>10.38</c:v>
                </c:pt>
                <c:pt idx="208">
                  <c:v>21.47</c:v>
                </c:pt>
                <c:pt idx="209">
                  <c:v>16.190000000000001</c:v>
                </c:pt>
                <c:pt idx="210">
                  <c:v>17.829999999999998</c:v>
                </c:pt>
                <c:pt idx="221">
                  <c:v>16.2</c:v>
                </c:pt>
                <c:pt idx="222">
                  <c:v>14.01</c:v>
                </c:pt>
                <c:pt idx="223">
                  <c:v>13.64</c:v>
                </c:pt>
                <c:pt idx="224">
                  <c:v>19.829999999999998</c:v>
                </c:pt>
                <c:pt idx="225">
                  <c:v>21.1</c:v>
                </c:pt>
                <c:pt idx="226">
                  <c:v>20.38</c:v>
                </c:pt>
                <c:pt idx="227">
                  <c:v>21.1</c:v>
                </c:pt>
                <c:pt idx="228">
                  <c:v>17.829999999999998</c:v>
                </c:pt>
                <c:pt idx="229">
                  <c:v>7.27</c:v>
                </c:pt>
                <c:pt idx="230">
                  <c:v>10.37</c:v>
                </c:pt>
                <c:pt idx="231">
                  <c:v>17.100000000000001</c:v>
                </c:pt>
                <c:pt idx="232">
                  <c:v>16.739999999999998</c:v>
                </c:pt>
                <c:pt idx="233">
                  <c:v>20.010000000000002</c:v>
                </c:pt>
                <c:pt idx="234">
                  <c:v>19.46</c:v>
                </c:pt>
                <c:pt idx="235">
                  <c:v>18.37</c:v>
                </c:pt>
                <c:pt idx="236">
                  <c:v>12.01</c:v>
                </c:pt>
                <c:pt idx="237">
                  <c:v>5.46</c:v>
                </c:pt>
                <c:pt idx="238">
                  <c:v>17.28</c:v>
                </c:pt>
                <c:pt idx="239">
                  <c:v>10</c:v>
                </c:pt>
                <c:pt idx="240">
                  <c:v>4.91</c:v>
                </c:pt>
                <c:pt idx="241">
                  <c:v>7.09</c:v>
                </c:pt>
                <c:pt idx="242">
                  <c:v>23.11</c:v>
                </c:pt>
                <c:pt idx="243">
                  <c:v>14.73</c:v>
                </c:pt>
                <c:pt idx="244">
                  <c:v>9.2799999999999994</c:v>
                </c:pt>
                <c:pt idx="245">
                  <c:v>14.01</c:v>
                </c:pt>
                <c:pt idx="246">
                  <c:v>14.91</c:v>
                </c:pt>
                <c:pt idx="247">
                  <c:v>14.56</c:v>
                </c:pt>
                <c:pt idx="248">
                  <c:v>11.1</c:v>
                </c:pt>
                <c:pt idx="249">
                  <c:v>16.010000000000002</c:v>
                </c:pt>
                <c:pt idx="250">
                  <c:v>17.29</c:v>
                </c:pt>
                <c:pt idx="251">
                  <c:v>13.83</c:v>
                </c:pt>
                <c:pt idx="252">
                  <c:v>14.92</c:v>
                </c:pt>
                <c:pt idx="253">
                  <c:v>22.93</c:v>
                </c:pt>
                <c:pt idx="254">
                  <c:v>22.74</c:v>
                </c:pt>
                <c:pt idx="255">
                  <c:v>23.11</c:v>
                </c:pt>
                <c:pt idx="256">
                  <c:v>21.71</c:v>
                </c:pt>
                <c:pt idx="257">
                  <c:v>19.100000000000001</c:v>
                </c:pt>
                <c:pt idx="258">
                  <c:v>19.829999999999998</c:v>
                </c:pt>
                <c:pt idx="259">
                  <c:v>26.2</c:v>
                </c:pt>
                <c:pt idx="260">
                  <c:v>11.11</c:v>
                </c:pt>
                <c:pt idx="261">
                  <c:v>13.82</c:v>
                </c:pt>
                <c:pt idx="262">
                  <c:v>15.28</c:v>
                </c:pt>
                <c:pt idx="263">
                  <c:v>8.91</c:v>
                </c:pt>
                <c:pt idx="264">
                  <c:v>13.93</c:v>
                </c:pt>
                <c:pt idx="265">
                  <c:v>11.28</c:v>
                </c:pt>
                <c:pt idx="266">
                  <c:v>10.91</c:v>
                </c:pt>
                <c:pt idx="267">
                  <c:v>10.039999999999999</c:v>
                </c:pt>
                <c:pt idx="268">
                  <c:v>20</c:v>
                </c:pt>
                <c:pt idx="269">
                  <c:v>27.32</c:v>
                </c:pt>
                <c:pt idx="270">
                  <c:v>33.659999999999997</c:v>
                </c:pt>
                <c:pt idx="271">
                  <c:v>18.37</c:v>
                </c:pt>
                <c:pt idx="272">
                  <c:v>20.190000000000001</c:v>
                </c:pt>
                <c:pt idx="273">
                  <c:v>20.190000000000001</c:v>
                </c:pt>
                <c:pt idx="274">
                  <c:v>19.649999999999999</c:v>
                </c:pt>
                <c:pt idx="275">
                  <c:v>27.11</c:v>
                </c:pt>
                <c:pt idx="276">
                  <c:v>28.57</c:v>
                </c:pt>
                <c:pt idx="277">
                  <c:v>29.86</c:v>
                </c:pt>
                <c:pt idx="278">
                  <c:v>20.74</c:v>
                </c:pt>
                <c:pt idx="279">
                  <c:v>19.829999999999998</c:v>
                </c:pt>
                <c:pt idx="280">
                  <c:v>21.83</c:v>
                </c:pt>
                <c:pt idx="281">
                  <c:v>6.18</c:v>
                </c:pt>
                <c:pt idx="283">
                  <c:v>30.94</c:v>
                </c:pt>
                <c:pt idx="284">
                  <c:v>18.2</c:v>
                </c:pt>
                <c:pt idx="285">
                  <c:v>21.29</c:v>
                </c:pt>
                <c:pt idx="286">
                  <c:v>18.920000000000002</c:v>
                </c:pt>
                <c:pt idx="287">
                  <c:v>18.559999999999999</c:v>
                </c:pt>
                <c:pt idx="288">
                  <c:v>26.2</c:v>
                </c:pt>
                <c:pt idx="289">
                  <c:v>28.93</c:v>
                </c:pt>
                <c:pt idx="290">
                  <c:v>35.880000000000003</c:v>
                </c:pt>
                <c:pt idx="291">
                  <c:v>23.1</c:v>
                </c:pt>
                <c:pt idx="292">
                  <c:v>53.75</c:v>
                </c:pt>
                <c:pt idx="294">
                  <c:v>20.010000000000002</c:v>
                </c:pt>
                <c:pt idx="295">
                  <c:v>22.93</c:v>
                </c:pt>
                <c:pt idx="296">
                  <c:v>30.2</c:v>
                </c:pt>
                <c:pt idx="297">
                  <c:v>30.38</c:v>
                </c:pt>
                <c:pt idx="298">
                  <c:v>32.020000000000003</c:v>
                </c:pt>
                <c:pt idx="299">
                  <c:v>62.95</c:v>
                </c:pt>
                <c:pt idx="300">
                  <c:v>78.05</c:v>
                </c:pt>
                <c:pt idx="301">
                  <c:v>69.319999999999993</c:v>
                </c:pt>
                <c:pt idx="302">
                  <c:v>40.03</c:v>
                </c:pt>
                <c:pt idx="303">
                  <c:v>52.03</c:v>
                </c:pt>
                <c:pt idx="304">
                  <c:v>31.84</c:v>
                </c:pt>
                <c:pt idx="305">
                  <c:v>39.119999999999997</c:v>
                </c:pt>
                <c:pt idx="306">
                  <c:v>60.04</c:v>
                </c:pt>
                <c:pt idx="307">
                  <c:v>51.67</c:v>
                </c:pt>
                <c:pt idx="308">
                  <c:v>72.430000000000007</c:v>
                </c:pt>
                <c:pt idx="309">
                  <c:v>26.2</c:v>
                </c:pt>
                <c:pt idx="310">
                  <c:v>54.58</c:v>
                </c:pt>
                <c:pt idx="311">
                  <c:v>48.21</c:v>
                </c:pt>
                <c:pt idx="312">
                  <c:v>29.47</c:v>
                </c:pt>
                <c:pt idx="313">
                  <c:v>33.11</c:v>
                </c:pt>
                <c:pt idx="314">
                  <c:v>61.86</c:v>
                </c:pt>
                <c:pt idx="315">
                  <c:v>87.33</c:v>
                </c:pt>
                <c:pt idx="316">
                  <c:v>96.25</c:v>
                </c:pt>
                <c:pt idx="317">
                  <c:v>51.12</c:v>
                </c:pt>
                <c:pt idx="318">
                  <c:v>60.04</c:v>
                </c:pt>
                <c:pt idx="320">
                  <c:v>25.11</c:v>
                </c:pt>
                <c:pt idx="321">
                  <c:v>30.2</c:v>
                </c:pt>
                <c:pt idx="322">
                  <c:v>4.18</c:v>
                </c:pt>
                <c:pt idx="323">
                  <c:v>8.3699999999999992</c:v>
                </c:pt>
                <c:pt idx="324">
                  <c:v>41.13</c:v>
                </c:pt>
                <c:pt idx="325">
                  <c:v>86.06</c:v>
                </c:pt>
                <c:pt idx="326">
                  <c:v>42.03</c:v>
                </c:pt>
                <c:pt idx="327">
                  <c:v>38.020000000000003</c:v>
                </c:pt>
                <c:pt idx="328">
                  <c:v>27.65</c:v>
                </c:pt>
                <c:pt idx="329">
                  <c:v>29.65</c:v>
                </c:pt>
                <c:pt idx="330">
                  <c:v>56.22</c:v>
                </c:pt>
                <c:pt idx="331">
                  <c:v>61.49</c:v>
                </c:pt>
                <c:pt idx="332">
                  <c:v>9.09</c:v>
                </c:pt>
                <c:pt idx="334">
                  <c:v>17.46</c:v>
                </c:pt>
                <c:pt idx="335">
                  <c:v>28.74</c:v>
                </c:pt>
                <c:pt idx="336">
                  <c:v>27.47</c:v>
                </c:pt>
                <c:pt idx="337">
                  <c:v>21.83</c:v>
                </c:pt>
                <c:pt idx="338">
                  <c:v>28.56</c:v>
                </c:pt>
                <c:pt idx="339">
                  <c:v>29.65</c:v>
                </c:pt>
                <c:pt idx="340">
                  <c:v>16.010000000000002</c:v>
                </c:pt>
                <c:pt idx="341">
                  <c:v>23.47</c:v>
                </c:pt>
                <c:pt idx="343">
                  <c:v>41.85</c:v>
                </c:pt>
                <c:pt idx="344">
                  <c:v>19.649999999999999</c:v>
                </c:pt>
                <c:pt idx="345">
                  <c:v>8.19</c:v>
                </c:pt>
                <c:pt idx="346">
                  <c:v>23.1</c:v>
                </c:pt>
                <c:pt idx="347">
                  <c:v>13.64</c:v>
                </c:pt>
                <c:pt idx="348">
                  <c:v>28.56</c:v>
                </c:pt>
                <c:pt idx="349">
                  <c:v>31.47</c:v>
                </c:pt>
                <c:pt idx="350">
                  <c:v>20.010000000000002</c:v>
                </c:pt>
                <c:pt idx="351">
                  <c:v>25.83</c:v>
                </c:pt>
                <c:pt idx="352">
                  <c:v>7.82</c:v>
                </c:pt>
                <c:pt idx="353">
                  <c:v>6.73</c:v>
                </c:pt>
                <c:pt idx="354">
                  <c:v>8.18</c:v>
                </c:pt>
                <c:pt idx="355">
                  <c:v>21.47</c:v>
                </c:pt>
                <c:pt idx="356">
                  <c:v>26.01</c:v>
                </c:pt>
                <c:pt idx="358">
                  <c:v>71.680000000000007</c:v>
                </c:pt>
                <c:pt idx="359">
                  <c:v>42.21</c:v>
                </c:pt>
                <c:pt idx="360">
                  <c:v>10.92</c:v>
                </c:pt>
                <c:pt idx="361">
                  <c:v>21.1</c:v>
                </c:pt>
                <c:pt idx="362">
                  <c:v>16.739999999999998</c:v>
                </c:pt>
                <c:pt idx="363">
                  <c:v>24.56</c:v>
                </c:pt>
                <c:pt idx="364">
                  <c:v>22.74</c:v>
                </c:pt>
                <c:pt idx="365">
                  <c:v>12.37</c:v>
                </c:pt>
                <c:pt idx="366">
                  <c:v>28.38</c:v>
                </c:pt>
                <c:pt idx="367">
                  <c:v>22.56</c:v>
                </c:pt>
                <c:pt idx="368">
                  <c:v>32.21</c:v>
                </c:pt>
                <c:pt idx="369">
                  <c:v>46.39</c:v>
                </c:pt>
                <c:pt idx="370">
                  <c:v>30.2</c:v>
                </c:pt>
                <c:pt idx="371">
                  <c:v>9.82</c:v>
                </c:pt>
                <c:pt idx="372">
                  <c:v>16.37</c:v>
                </c:pt>
                <c:pt idx="373">
                  <c:v>23.65</c:v>
                </c:pt>
                <c:pt idx="374">
                  <c:v>18.559999999999999</c:v>
                </c:pt>
                <c:pt idx="375">
                  <c:v>16.73</c:v>
                </c:pt>
                <c:pt idx="376">
                  <c:v>17.46</c:v>
                </c:pt>
                <c:pt idx="377">
                  <c:v>25.83</c:v>
                </c:pt>
                <c:pt idx="378">
                  <c:v>11.84</c:v>
                </c:pt>
                <c:pt idx="379">
                  <c:v>16.73</c:v>
                </c:pt>
                <c:pt idx="380">
                  <c:v>28.56</c:v>
                </c:pt>
                <c:pt idx="381">
                  <c:v>14.19</c:v>
                </c:pt>
                <c:pt idx="382">
                  <c:v>6.72</c:v>
                </c:pt>
                <c:pt idx="383">
                  <c:v>18.21</c:v>
                </c:pt>
                <c:pt idx="384">
                  <c:v>17.28</c:v>
                </c:pt>
                <c:pt idx="385">
                  <c:v>11.28</c:v>
                </c:pt>
                <c:pt idx="386">
                  <c:v>9.82</c:v>
                </c:pt>
                <c:pt idx="387">
                  <c:v>10.73</c:v>
                </c:pt>
                <c:pt idx="388">
                  <c:v>21.28</c:v>
                </c:pt>
                <c:pt idx="389">
                  <c:v>28.2</c:v>
                </c:pt>
                <c:pt idx="390">
                  <c:v>16.73</c:v>
                </c:pt>
                <c:pt idx="391">
                  <c:v>10.18</c:v>
                </c:pt>
                <c:pt idx="392">
                  <c:v>9.4600000000000009</c:v>
                </c:pt>
                <c:pt idx="393">
                  <c:v>7.31</c:v>
                </c:pt>
                <c:pt idx="394">
                  <c:v>6.55</c:v>
                </c:pt>
                <c:pt idx="395">
                  <c:v>8.18</c:v>
                </c:pt>
                <c:pt idx="396">
                  <c:v>12.55</c:v>
                </c:pt>
                <c:pt idx="397">
                  <c:v>10.91</c:v>
                </c:pt>
                <c:pt idx="398">
                  <c:v>7.46</c:v>
                </c:pt>
                <c:pt idx="399">
                  <c:v>13.64</c:v>
                </c:pt>
                <c:pt idx="400">
                  <c:v>14.19</c:v>
                </c:pt>
                <c:pt idx="401">
                  <c:v>14.39</c:v>
                </c:pt>
                <c:pt idx="402">
                  <c:v>15.12</c:v>
                </c:pt>
                <c:pt idx="403">
                  <c:v>10.18</c:v>
                </c:pt>
                <c:pt idx="404">
                  <c:v>7.46</c:v>
                </c:pt>
                <c:pt idx="405">
                  <c:v>13.1</c:v>
                </c:pt>
                <c:pt idx="406">
                  <c:v>11.64</c:v>
                </c:pt>
                <c:pt idx="407">
                  <c:v>10.73</c:v>
                </c:pt>
                <c:pt idx="408">
                  <c:v>15.28</c:v>
                </c:pt>
                <c:pt idx="409">
                  <c:v>16.21</c:v>
                </c:pt>
                <c:pt idx="410">
                  <c:v>13.83</c:v>
                </c:pt>
                <c:pt idx="411">
                  <c:v>14.73</c:v>
                </c:pt>
                <c:pt idx="412">
                  <c:v>48.76</c:v>
                </c:pt>
                <c:pt idx="413">
                  <c:v>9.19</c:v>
                </c:pt>
                <c:pt idx="414">
                  <c:v>20.21</c:v>
                </c:pt>
                <c:pt idx="415">
                  <c:v>11.55</c:v>
                </c:pt>
                <c:pt idx="416">
                  <c:v>22.19</c:v>
                </c:pt>
                <c:pt idx="417">
                  <c:v>11.09</c:v>
                </c:pt>
                <c:pt idx="418">
                  <c:v>12.37</c:v>
                </c:pt>
                <c:pt idx="419">
                  <c:v>12.91</c:v>
                </c:pt>
                <c:pt idx="421">
                  <c:v>31.11</c:v>
                </c:pt>
                <c:pt idx="422">
                  <c:v>9.27</c:v>
                </c:pt>
                <c:pt idx="423">
                  <c:v>8.18</c:v>
                </c:pt>
                <c:pt idx="426">
                  <c:v>8.92</c:v>
                </c:pt>
                <c:pt idx="427">
                  <c:v>22.02</c:v>
                </c:pt>
                <c:pt idx="428">
                  <c:v>25.11</c:v>
                </c:pt>
                <c:pt idx="429">
                  <c:v>17.649999999999999</c:v>
                </c:pt>
                <c:pt idx="430">
                  <c:v>10.73</c:v>
                </c:pt>
                <c:pt idx="431">
                  <c:v>16.559999999999999</c:v>
                </c:pt>
                <c:pt idx="432">
                  <c:v>18.010000000000002</c:v>
                </c:pt>
                <c:pt idx="433">
                  <c:v>8</c:v>
                </c:pt>
                <c:pt idx="434">
                  <c:v>8.91</c:v>
                </c:pt>
                <c:pt idx="435">
                  <c:v>14.19</c:v>
                </c:pt>
                <c:pt idx="436">
                  <c:v>28.38</c:v>
                </c:pt>
                <c:pt idx="437">
                  <c:v>32.75</c:v>
                </c:pt>
                <c:pt idx="438">
                  <c:v>34.57</c:v>
                </c:pt>
                <c:pt idx="439">
                  <c:v>32.200000000000003</c:v>
                </c:pt>
                <c:pt idx="440">
                  <c:v>18.190000000000001</c:v>
                </c:pt>
                <c:pt idx="441">
                  <c:v>12.37</c:v>
                </c:pt>
                <c:pt idx="442">
                  <c:v>25.83</c:v>
                </c:pt>
                <c:pt idx="443">
                  <c:v>18.739999999999998</c:v>
                </c:pt>
                <c:pt idx="444">
                  <c:v>31.66</c:v>
                </c:pt>
                <c:pt idx="445">
                  <c:v>31.29</c:v>
                </c:pt>
                <c:pt idx="446">
                  <c:v>20.92</c:v>
                </c:pt>
                <c:pt idx="447">
                  <c:v>29.47</c:v>
                </c:pt>
                <c:pt idx="448">
                  <c:v>33.299999999999997</c:v>
                </c:pt>
                <c:pt idx="449">
                  <c:v>22.74</c:v>
                </c:pt>
                <c:pt idx="450">
                  <c:v>31.84</c:v>
                </c:pt>
                <c:pt idx="451">
                  <c:v>31.3</c:v>
                </c:pt>
                <c:pt idx="452">
                  <c:v>37.18</c:v>
                </c:pt>
                <c:pt idx="453">
                  <c:v>35.17</c:v>
                </c:pt>
                <c:pt idx="454">
                  <c:v>23.65</c:v>
                </c:pt>
                <c:pt idx="455">
                  <c:v>14.01</c:v>
                </c:pt>
                <c:pt idx="456">
                  <c:v>6.38</c:v>
                </c:pt>
                <c:pt idx="457">
                  <c:v>4.7300000000000004</c:v>
                </c:pt>
                <c:pt idx="458">
                  <c:v>11.09</c:v>
                </c:pt>
                <c:pt idx="459">
                  <c:v>17.46</c:v>
                </c:pt>
                <c:pt idx="460">
                  <c:v>17.28</c:v>
                </c:pt>
                <c:pt idx="461">
                  <c:v>16.010000000000002</c:v>
                </c:pt>
                <c:pt idx="462">
                  <c:v>11.09</c:v>
                </c:pt>
                <c:pt idx="463">
                  <c:v>12.37</c:v>
                </c:pt>
                <c:pt idx="464">
                  <c:v>4</c:v>
                </c:pt>
                <c:pt idx="465">
                  <c:v>5.45</c:v>
                </c:pt>
                <c:pt idx="466">
                  <c:v>14.01</c:v>
                </c:pt>
                <c:pt idx="467">
                  <c:v>12</c:v>
                </c:pt>
                <c:pt idx="468">
                  <c:v>17.100000000000001</c:v>
                </c:pt>
                <c:pt idx="469">
                  <c:v>16.010000000000002</c:v>
                </c:pt>
                <c:pt idx="470">
                  <c:v>15.1</c:v>
                </c:pt>
                <c:pt idx="471">
                  <c:v>6</c:v>
                </c:pt>
                <c:pt idx="472">
                  <c:v>3.27</c:v>
                </c:pt>
                <c:pt idx="473">
                  <c:v>5.27</c:v>
                </c:pt>
                <c:pt idx="474">
                  <c:v>5.48</c:v>
                </c:pt>
                <c:pt idx="475">
                  <c:v>10.37</c:v>
                </c:pt>
                <c:pt idx="476">
                  <c:v>14.73</c:v>
                </c:pt>
                <c:pt idx="477">
                  <c:v>4.7300000000000004</c:v>
                </c:pt>
                <c:pt idx="478">
                  <c:v>9.4600000000000009</c:v>
                </c:pt>
                <c:pt idx="479">
                  <c:v>6.55</c:v>
                </c:pt>
                <c:pt idx="480">
                  <c:v>10</c:v>
                </c:pt>
                <c:pt idx="481">
                  <c:v>7.82</c:v>
                </c:pt>
                <c:pt idx="482">
                  <c:v>3.27</c:v>
                </c:pt>
                <c:pt idx="483">
                  <c:v>5.82</c:v>
                </c:pt>
                <c:pt idx="484">
                  <c:v>7.09</c:v>
                </c:pt>
                <c:pt idx="485">
                  <c:v>6.7</c:v>
                </c:pt>
                <c:pt idx="486">
                  <c:v>8.5500000000000007</c:v>
                </c:pt>
                <c:pt idx="487">
                  <c:v>7.09</c:v>
                </c:pt>
                <c:pt idx="488">
                  <c:v>7.28</c:v>
                </c:pt>
                <c:pt idx="489">
                  <c:v>9.4600000000000009</c:v>
                </c:pt>
                <c:pt idx="490">
                  <c:v>7.28</c:v>
                </c:pt>
                <c:pt idx="491">
                  <c:v>8</c:v>
                </c:pt>
                <c:pt idx="492">
                  <c:v>9.27</c:v>
                </c:pt>
                <c:pt idx="493">
                  <c:v>8</c:v>
                </c:pt>
                <c:pt idx="494">
                  <c:v>7.46</c:v>
                </c:pt>
                <c:pt idx="495">
                  <c:v>13.21</c:v>
                </c:pt>
                <c:pt idx="496">
                  <c:v>12.91</c:v>
                </c:pt>
                <c:pt idx="497">
                  <c:v>13.64</c:v>
                </c:pt>
                <c:pt idx="498">
                  <c:v>12.19</c:v>
                </c:pt>
                <c:pt idx="499">
                  <c:v>10.91</c:v>
                </c:pt>
                <c:pt idx="500">
                  <c:v>10.37</c:v>
                </c:pt>
                <c:pt idx="501">
                  <c:v>10.18</c:v>
                </c:pt>
                <c:pt idx="502">
                  <c:v>6.18</c:v>
                </c:pt>
                <c:pt idx="503">
                  <c:v>8</c:v>
                </c:pt>
                <c:pt idx="504">
                  <c:v>6.73</c:v>
                </c:pt>
                <c:pt idx="505">
                  <c:v>6.18</c:v>
                </c:pt>
                <c:pt idx="506">
                  <c:v>5.45</c:v>
                </c:pt>
                <c:pt idx="507">
                  <c:v>6.37</c:v>
                </c:pt>
                <c:pt idx="508">
                  <c:v>5.82</c:v>
                </c:pt>
                <c:pt idx="509">
                  <c:v>8.73</c:v>
                </c:pt>
                <c:pt idx="510">
                  <c:v>6.19</c:v>
                </c:pt>
                <c:pt idx="511">
                  <c:v>7.1</c:v>
                </c:pt>
                <c:pt idx="512">
                  <c:v>6</c:v>
                </c:pt>
                <c:pt idx="513">
                  <c:v>8.18</c:v>
                </c:pt>
                <c:pt idx="514">
                  <c:v>10.91</c:v>
                </c:pt>
                <c:pt idx="515">
                  <c:v>16.399999999999999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A6-4266-81CF-4F359FD3E881}"/>
            </c:ext>
          </c:extLst>
        </c:ser>
        <c:ser>
          <c:idx val="1"/>
          <c:order val="1"/>
          <c:tx>
            <c:strRef>
              <c:f>'Raport valori date PM2.5'!$C$1</c:f>
              <c:strCache>
                <c:ptCount val="1"/>
                <c:pt idx="0">
                  <c:v>MH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PM2.5'!$C$2:$C$517</c:f>
              <c:numCache>
                <c:formatCode>General</c:formatCode>
                <c:ptCount val="516"/>
                <c:pt idx="24" formatCode="0.00">
                  <c:v>13.949275362318712</c:v>
                </c:pt>
                <c:pt idx="25" formatCode="0.00">
                  <c:v>9.2391304347827994</c:v>
                </c:pt>
                <c:pt idx="26" formatCode="0.00">
                  <c:v>15.489130434782512</c:v>
                </c:pt>
                <c:pt idx="27" formatCode="0.00">
                  <c:v>37.228260869565247</c:v>
                </c:pt>
                <c:pt idx="28" formatCode="0.00">
                  <c:v>29.619565217391767</c:v>
                </c:pt>
                <c:pt idx="29" formatCode="0.00">
                  <c:v>23.18840579710151</c:v>
                </c:pt>
                <c:pt idx="30" formatCode="0.00">
                  <c:v>13.496376811594125</c:v>
                </c:pt>
                <c:pt idx="31" formatCode="0.00">
                  <c:v>14.855072463767888</c:v>
                </c:pt>
                <c:pt idx="32" formatCode="0.00">
                  <c:v>12.409420289854912</c:v>
                </c:pt>
                <c:pt idx="171">
                  <c:v>10.054347826086955</c:v>
                </c:pt>
                <c:pt idx="172" formatCode="0.00">
                  <c:v>16.394927536231688</c:v>
                </c:pt>
                <c:pt idx="173" formatCode="0.00">
                  <c:v>22.916666666666458</c:v>
                </c:pt>
                <c:pt idx="174" formatCode="0.00">
                  <c:v>20.652173913043516</c:v>
                </c:pt>
                <c:pt idx="175" formatCode="0.00">
                  <c:v>21.014492753623088</c:v>
                </c:pt>
                <c:pt idx="176">
                  <c:v>12.047101449274841</c:v>
                </c:pt>
                <c:pt idx="177" formatCode="0.00">
                  <c:v>11.86594202898581</c:v>
                </c:pt>
                <c:pt idx="178">
                  <c:v>15.398550724637996</c:v>
                </c:pt>
                <c:pt idx="179" formatCode="0.00">
                  <c:v>19.927536231883874</c:v>
                </c:pt>
                <c:pt idx="292">
                  <c:v>33.42</c:v>
                </c:pt>
                <c:pt idx="293">
                  <c:v>45.83</c:v>
                </c:pt>
                <c:pt idx="294">
                  <c:v>20.92</c:v>
                </c:pt>
                <c:pt idx="295">
                  <c:v>6.88</c:v>
                </c:pt>
                <c:pt idx="296">
                  <c:v>24.46</c:v>
                </c:pt>
                <c:pt idx="297">
                  <c:v>19.29</c:v>
                </c:pt>
                <c:pt idx="298">
                  <c:v>27.54</c:v>
                </c:pt>
                <c:pt idx="299">
                  <c:v>23.28</c:v>
                </c:pt>
                <c:pt idx="300">
                  <c:v>24.55</c:v>
                </c:pt>
                <c:pt idx="486">
                  <c:v>15.76</c:v>
                </c:pt>
                <c:pt idx="487">
                  <c:v>14.76</c:v>
                </c:pt>
                <c:pt idx="488">
                  <c:v>13.22</c:v>
                </c:pt>
                <c:pt idx="489">
                  <c:v>16.760000000000002</c:v>
                </c:pt>
                <c:pt idx="490">
                  <c:v>18.75</c:v>
                </c:pt>
                <c:pt idx="491">
                  <c:v>18.57</c:v>
                </c:pt>
                <c:pt idx="492">
                  <c:v>18.03</c:v>
                </c:pt>
                <c:pt idx="493">
                  <c:v>16.940000000000001</c:v>
                </c:pt>
                <c:pt idx="494">
                  <c:v>15.31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A6-4266-81CF-4F359FD3E881}"/>
            </c:ext>
          </c:extLst>
        </c:ser>
        <c:ser>
          <c:idx val="2"/>
          <c:order val="2"/>
          <c:tx>
            <c:strRef>
              <c:f>'Raport valori date PM2.5'!$D$1</c:f>
              <c:strCache>
                <c:ptCount val="1"/>
                <c:pt idx="0">
                  <c:v>WHO
Interim target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PM2.5'!$D$2:$D$517</c:f>
              <c:numCache>
                <c:formatCode>0.00</c:formatCode>
                <c:ptCount val="516"/>
                <c:pt idx="0" formatCode="General">
                  <c:v>37.5</c:v>
                </c:pt>
                <c:pt idx="1">
                  <c:v>37.5</c:v>
                </c:pt>
                <c:pt idx="2">
                  <c:v>37.5</c:v>
                </c:pt>
                <c:pt idx="3" formatCode="General">
                  <c:v>37.5</c:v>
                </c:pt>
                <c:pt idx="4">
                  <c:v>37.5</c:v>
                </c:pt>
                <c:pt idx="5">
                  <c:v>37.5</c:v>
                </c:pt>
                <c:pt idx="6" formatCode="General">
                  <c:v>37.5</c:v>
                </c:pt>
                <c:pt idx="7">
                  <c:v>37.5</c:v>
                </c:pt>
                <c:pt idx="8">
                  <c:v>37.5</c:v>
                </c:pt>
                <c:pt idx="9" formatCode="General">
                  <c:v>37.5</c:v>
                </c:pt>
                <c:pt idx="10">
                  <c:v>37.5</c:v>
                </c:pt>
                <c:pt idx="11">
                  <c:v>37.5</c:v>
                </c:pt>
                <c:pt idx="12" formatCode="General">
                  <c:v>37.5</c:v>
                </c:pt>
                <c:pt idx="13">
                  <c:v>37.5</c:v>
                </c:pt>
                <c:pt idx="14">
                  <c:v>37.5</c:v>
                </c:pt>
                <c:pt idx="15" formatCode="General">
                  <c:v>37.5</c:v>
                </c:pt>
                <c:pt idx="16">
                  <c:v>37.5</c:v>
                </c:pt>
                <c:pt idx="17">
                  <c:v>37.5</c:v>
                </c:pt>
                <c:pt idx="18" formatCode="General">
                  <c:v>37.5</c:v>
                </c:pt>
                <c:pt idx="19">
                  <c:v>37.5</c:v>
                </c:pt>
                <c:pt idx="20">
                  <c:v>37.5</c:v>
                </c:pt>
                <c:pt idx="21" formatCode="General">
                  <c:v>37.5</c:v>
                </c:pt>
                <c:pt idx="22">
                  <c:v>37.5</c:v>
                </c:pt>
                <c:pt idx="23">
                  <c:v>37.5</c:v>
                </c:pt>
                <c:pt idx="24" formatCode="General">
                  <c:v>37.5</c:v>
                </c:pt>
                <c:pt idx="25">
                  <c:v>37.5</c:v>
                </c:pt>
                <c:pt idx="26">
                  <c:v>37.5</c:v>
                </c:pt>
                <c:pt idx="27" formatCode="General">
                  <c:v>37.5</c:v>
                </c:pt>
                <c:pt idx="28">
                  <c:v>37.5</c:v>
                </c:pt>
                <c:pt idx="29">
                  <c:v>37.5</c:v>
                </c:pt>
                <c:pt idx="30" formatCode="General">
                  <c:v>37.5</c:v>
                </c:pt>
                <c:pt idx="31">
                  <c:v>37.5</c:v>
                </c:pt>
                <c:pt idx="32">
                  <c:v>37.5</c:v>
                </c:pt>
                <c:pt idx="33" formatCode="General">
                  <c:v>37.5</c:v>
                </c:pt>
                <c:pt idx="34">
                  <c:v>37.5</c:v>
                </c:pt>
                <c:pt idx="35">
                  <c:v>37.5</c:v>
                </c:pt>
                <c:pt idx="36" formatCode="General">
                  <c:v>37.5</c:v>
                </c:pt>
                <c:pt idx="37">
                  <c:v>37.5</c:v>
                </c:pt>
                <c:pt idx="38">
                  <c:v>37.5</c:v>
                </c:pt>
                <c:pt idx="39" formatCode="General">
                  <c:v>37.5</c:v>
                </c:pt>
                <c:pt idx="40">
                  <c:v>37.5</c:v>
                </c:pt>
                <c:pt idx="41">
                  <c:v>37.5</c:v>
                </c:pt>
                <c:pt idx="42" formatCode="General">
                  <c:v>37.5</c:v>
                </c:pt>
                <c:pt idx="43">
                  <c:v>37.5</c:v>
                </c:pt>
                <c:pt idx="44">
                  <c:v>37.5</c:v>
                </c:pt>
                <c:pt idx="45" formatCode="General">
                  <c:v>37.5</c:v>
                </c:pt>
                <c:pt idx="46">
                  <c:v>37.5</c:v>
                </c:pt>
                <c:pt idx="47">
                  <c:v>37.5</c:v>
                </c:pt>
                <c:pt idx="48" formatCode="General">
                  <c:v>37.5</c:v>
                </c:pt>
                <c:pt idx="49">
                  <c:v>37.5</c:v>
                </c:pt>
                <c:pt idx="50">
                  <c:v>37.5</c:v>
                </c:pt>
                <c:pt idx="51" formatCode="General">
                  <c:v>37.5</c:v>
                </c:pt>
                <c:pt idx="52">
                  <c:v>37.5</c:v>
                </c:pt>
                <c:pt idx="53">
                  <c:v>37.5</c:v>
                </c:pt>
                <c:pt idx="54" formatCode="General">
                  <c:v>37.5</c:v>
                </c:pt>
                <c:pt idx="55">
                  <c:v>37.5</c:v>
                </c:pt>
                <c:pt idx="56">
                  <c:v>37.5</c:v>
                </c:pt>
                <c:pt idx="57" formatCode="General">
                  <c:v>37.5</c:v>
                </c:pt>
                <c:pt idx="58">
                  <c:v>37.5</c:v>
                </c:pt>
                <c:pt idx="59">
                  <c:v>37.5</c:v>
                </c:pt>
                <c:pt idx="60" formatCode="General">
                  <c:v>37.5</c:v>
                </c:pt>
                <c:pt idx="61">
                  <c:v>37.5</c:v>
                </c:pt>
                <c:pt idx="62">
                  <c:v>37.5</c:v>
                </c:pt>
                <c:pt idx="63" formatCode="General">
                  <c:v>37.5</c:v>
                </c:pt>
                <c:pt idx="64">
                  <c:v>37.5</c:v>
                </c:pt>
                <c:pt idx="65">
                  <c:v>37.5</c:v>
                </c:pt>
                <c:pt idx="66" formatCode="General">
                  <c:v>37.5</c:v>
                </c:pt>
                <c:pt idx="67">
                  <c:v>37.5</c:v>
                </c:pt>
                <c:pt idx="68">
                  <c:v>37.5</c:v>
                </c:pt>
                <c:pt idx="69" formatCode="General">
                  <c:v>37.5</c:v>
                </c:pt>
                <c:pt idx="70">
                  <c:v>37.5</c:v>
                </c:pt>
                <c:pt idx="71">
                  <c:v>37.5</c:v>
                </c:pt>
                <c:pt idx="72" formatCode="General">
                  <c:v>37.5</c:v>
                </c:pt>
                <c:pt idx="73">
                  <c:v>37.5</c:v>
                </c:pt>
                <c:pt idx="74">
                  <c:v>37.5</c:v>
                </c:pt>
                <c:pt idx="75" formatCode="General">
                  <c:v>37.5</c:v>
                </c:pt>
                <c:pt idx="76">
                  <c:v>37.5</c:v>
                </c:pt>
                <c:pt idx="77">
                  <c:v>37.5</c:v>
                </c:pt>
                <c:pt idx="78" formatCode="General">
                  <c:v>37.5</c:v>
                </c:pt>
                <c:pt idx="79">
                  <c:v>37.5</c:v>
                </c:pt>
                <c:pt idx="80">
                  <c:v>37.5</c:v>
                </c:pt>
                <c:pt idx="81" formatCode="General">
                  <c:v>37.5</c:v>
                </c:pt>
                <c:pt idx="82">
                  <c:v>37.5</c:v>
                </c:pt>
                <c:pt idx="83">
                  <c:v>37.5</c:v>
                </c:pt>
                <c:pt idx="84" formatCode="General">
                  <c:v>37.5</c:v>
                </c:pt>
                <c:pt idx="85">
                  <c:v>37.5</c:v>
                </c:pt>
                <c:pt idx="86">
                  <c:v>37.5</c:v>
                </c:pt>
                <c:pt idx="87" formatCode="General">
                  <c:v>37.5</c:v>
                </c:pt>
                <c:pt idx="88">
                  <c:v>37.5</c:v>
                </c:pt>
                <c:pt idx="89">
                  <c:v>37.5</c:v>
                </c:pt>
                <c:pt idx="90" formatCode="General">
                  <c:v>37.5</c:v>
                </c:pt>
                <c:pt idx="91">
                  <c:v>37.5</c:v>
                </c:pt>
                <c:pt idx="92">
                  <c:v>37.5</c:v>
                </c:pt>
                <c:pt idx="93" formatCode="General">
                  <c:v>37.5</c:v>
                </c:pt>
                <c:pt idx="94">
                  <c:v>37.5</c:v>
                </c:pt>
                <c:pt idx="95">
                  <c:v>37.5</c:v>
                </c:pt>
                <c:pt idx="96" formatCode="General">
                  <c:v>37.5</c:v>
                </c:pt>
                <c:pt idx="97">
                  <c:v>37.5</c:v>
                </c:pt>
                <c:pt idx="98">
                  <c:v>37.5</c:v>
                </c:pt>
                <c:pt idx="99" formatCode="General">
                  <c:v>37.5</c:v>
                </c:pt>
                <c:pt idx="100">
                  <c:v>37.5</c:v>
                </c:pt>
                <c:pt idx="101">
                  <c:v>37.5</c:v>
                </c:pt>
                <c:pt idx="102" formatCode="General">
                  <c:v>37.5</c:v>
                </c:pt>
                <c:pt idx="103">
                  <c:v>37.5</c:v>
                </c:pt>
                <c:pt idx="104">
                  <c:v>37.5</c:v>
                </c:pt>
                <c:pt idx="105" formatCode="General">
                  <c:v>37.5</c:v>
                </c:pt>
                <c:pt idx="106">
                  <c:v>37.5</c:v>
                </c:pt>
                <c:pt idx="107">
                  <c:v>37.5</c:v>
                </c:pt>
                <c:pt idx="108" formatCode="General">
                  <c:v>37.5</c:v>
                </c:pt>
                <c:pt idx="109">
                  <c:v>37.5</c:v>
                </c:pt>
                <c:pt idx="110">
                  <c:v>37.5</c:v>
                </c:pt>
                <c:pt idx="111" formatCode="General">
                  <c:v>37.5</c:v>
                </c:pt>
                <c:pt idx="112">
                  <c:v>37.5</c:v>
                </c:pt>
                <c:pt idx="113">
                  <c:v>37.5</c:v>
                </c:pt>
                <c:pt idx="114" formatCode="General">
                  <c:v>37.5</c:v>
                </c:pt>
                <c:pt idx="115">
                  <c:v>37.5</c:v>
                </c:pt>
                <c:pt idx="116">
                  <c:v>37.5</c:v>
                </c:pt>
                <c:pt idx="117" formatCode="General">
                  <c:v>37.5</c:v>
                </c:pt>
                <c:pt idx="118">
                  <c:v>37.5</c:v>
                </c:pt>
                <c:pt idx="119">
                  <c:v>37.5</c:v>
                </c:pt>
                <c:pt idx="120" formatCode="General">
                  <c:v>37.5</c:v>
                </c:pt>
                <c:pt idx="121">
                  <c:v>37.5</c:v>
                </c:pt>
                <c:pt idx="122">
                  <c:v>37.5</c:v>
                </c:pt>
                <c:pt idx="123" formatCode="General">
                  <c:v>37.5</c:v>
                </c:pt>
                <c:pt idx="124">
                  <c:v>37.5</c:v>
                </c:pt>
                <c:pt idx="125">
                  <c:v>37.5</c:v>
                </c:pt>
                <c:pt idx="126" formatCode="General">
                  <c:v>37.5</c:v>
                </c:pt>
                <c:pt idx="127">
                  <c:v>37.5</c:v>
                </c:pt>
                <c:pt idx="128">
                  <c:v>37.5</c:v>
                </c:pt>
                <c:pt idx="129" formatCode="General">
                  <c:v>37.5</c:v>
                </c:pt>
                <c:pt idx="130">
                  <c:v>37.5</c:v>
                </c:pt>
                <c:pt idx="131">
                  <c:v>37.5</c:v>
                </c:pt>
                <c:pt idx="132" formatCode="General">
                  <c:v>37.5</c:v>
                </c:pt>
                <c:pt idx="133">
                  <c:v>37.5</c:v>
                </c:pt>
                <c:pt idx="134">
                  <c:v>37.5</c:v>
                </c:pt>
                <c:pt idx="135" formatCode="General">
                  <c:v>37.5</c:v>
                </c:pt>
                <c:pt idx="136">
                  <c:v>37.5</c:v>
                </c:pt>
                <c:pt idx="137">
                  <c:v>37.5</c:v>
                </c:pt>
                <c:pt idx="138" formatCode="General">
                  <c:v>37.5</c:v>
                </c:pt>
                <c:pt idx="139">
                  <c:v>37.5</c:v>
                </c:pt>
                <c:pt idx="140">
                  <c:v>37.5</c:v>
                </c:pt>
                <c:pt idx="141" formatCode="General">
                  <c:v>37.5</c:v>
                </c:pt>
                <c:pt idx="142">
                  <c:v>37.5</c:v>
                </c:pt>
                <c:pt idx="143">
                  <c:v>37.5</c:v>
                </c:pt>
                <c:pt idx="144" formatCode="General">
                  <c:v>37.5</c:v>
                </c:pt>
                <c:pt idx="145">
                  <c:v>37.5</c:v>
                </c:pt>
                <c:pt idx="146">
                  <c:v>37.5</c:v>
                </c:pt>
                <c:pt idx="147" formatCode="General">
                  <c:v>37.5</c:v>
                </c:pt>
                <c:pt idx="148">
                  <c:v>37.5</c:v>
                </c:pt>
                <c:pt idx="149">
                  <c:v>37.5</c:v>
                </c:pt>
                <c:pt idx="150" formatCode="General">
                  <c:v>37.5</c:v>
                </c:pt>
                <c:pt idx="151">
                  <c:v>37.5</c:v>
                </c:pt>
                <c:pt idx="152">
                  <c:v>37.5</c:v>
                </c:pt>
                <c:pt idx="153" formatCode="General">
                  <c:v>37.5</c:v>
                </c:pt>
                <c:pt idx="154">
                  <c:v>37.5</c:v>
                </c:pt>
                <c:pt idx="155">
                  <c:v>37.5</c:v>
                </c:pt>
                <c:pt idx="156" formatCode="General">
                  <c:v>37.5</c:v>
                </c:pt>
                <c:pt idx="157">
                  <c:v>37.5</c:v>
                </c:pt>
                <c:pt idx="158">
                  <c:v>37.5</c:v>
                </c:pt>
                <c:pt idx="159" formatCode="General">
                  <c:v>37.5</c:v>
                </c:pt>
                <c:pt idx="160">
                  <c:v>37.5</c:v>
                </c:pt>
                <c:pt idx="161">
                  <c:v>37.5</c:v>
                </c:pt>
                <c:pt idx="162" formatCode="General">
                  <c:v>37.5</c:v>
                </c:pt>
                <c:pt idx="163">
                  <c:v>37.5</c:v>
                </c:pt>
                <c:pt idx="164">
                  <c:v>37.5</c:v>
                </c:pt>
                <c:pt idx="165" formatCode="General">
                  <c:v>37.5</c:v>
                </c:pt>
                <c:pt idx="166">
                  <c:v>37.5</c:v>
                </c:pt>
                <c:pt idx="167">
                  <c:v>37.5</c:v>
                </c:pt>
                <c:pt idx="168" formatCode="General">
                  <c:v>37.5</c:v>
                </c:pt>
                <c:pt idx="169">
                  <c:v>37.5</c:v>
                </c:pt>
                <c:pt idx="170">
                  <c:v>37.5</c:v>
                </c:pt>
                <c:pt idx="171" formatCode="General">
                  <c:v>37.5</c:v>
                </c:pt>
                <c:pt idx="172">
                  <c:v>37.5</c:v>
                </c:pt>
                <c:pt idx="173">
                  <c:v>37.5</c:v>
                </c:pt>
                <c:pt idx="174" formatCode="General">
                  <c:v>37.5</c:v>
                </c:pt>
                <c:pt idx="175">
                  <c:v>37.5</c:v>
                </c:pt>
                <c:pt idx="176">
                  <c:v>37.5</c:v>
                </c:pt>
                <c:pt idx="177" formatCode="General">
                  <c:v>37.5</c:v>
                </c:pt>
                <c:pt idx="178">
                  <c:v>37.5</c:v>
                </c:pt>
                <c:pt idx="179">
                  <c:v>37.5</c:v>
                </c:pt>
                <c:pt idx="180" formatCode="General">
                  <c:v>37.5</c:v>
                </c:pt>
                <c:pt idx="181">
                  <c:v>37.5</c:v>
                </c:pt>
                <c:pt idx="182">
                  <c:v>37.5</c:v>
                </c:pt>
                <c:pt idx="183" formatCode="General">
                  <c:v>37.5</c:v>
                </c:pt>
                <c:pt idx="184">
                  <c:v>37.5</c:v>
                </c:pt>
                <c:pt idx="185">
                  <c:v>37.5</c:v>
                </c:pt>
                <c:pt idx="186" formatCode="General">
                  <c:v>37.5</c:v>
                </c:pt>
                <c:pt idx="187">
                  <c:v>37.5</c:v>
                </c:pt>
                <c:pt idx="188">
                  <c:v>37.5</c:v>
                </c:pt>
                <c:pt idx="189" formatCode="General">
                  <c:v>37.5</c:v>
                </c:pt>
                <c:pt idx="190">
                  <c:v>37.5</c:v>
                </c:pt>
                <c:pt idx="191">
                  <c:v>37.5</c:v>
                </c:pt>
                <c:pt idx="192" formatCode="General">
                  <c:v>37.5</c:v>
                </c:pt>
                <c:pt idx="193">
                  <c:v>37.5</c:v>
                </c:pt>
                <c:pt idx="194">
                  <c:v>37.5</c:v>
                </c:pt>
                <c:pt idx="195" formatCode="General">
                  <c:v>37.5</c:v>
                </c:pt>
                <c:pt idx="196">
                  <c:v>37.5</c:v>
                </c:pt>
                <c:pt idx="197">
                  <c:v>37.5</c:v>
                </c:pt>
                <c:pt idx="198" formatCode="General">
                  <c:v>37.5</c:v>
                </c:pt>
                <c:pt idx="199">
                  <c:v>37.5</c:v>
                </c:pt>
                <c:pt idx="200">
                  <c:v>37.5</c:v>
                </c:pt>
                <c:pt idx="201" formatCode="General">
                  <c:v>37.5</c:v>
                </c:pt>
                <c:pt idx="202">
                  <c:v>37.5</c:v>
                </c:pt>
                <c:pt idx="203">
                  <c:v>37.5</c:v>
                </c:pt>
                <c:pt idx="204" formatCode="General">
                  <c:v>37.5</c:v>
                </c:pt>
                <c:pt idx="205">
                  <c:v>37.5</c:v>
                </c:pt>
                <c:pt idx="206">
                  <c:v>37.5</c:v>
                </c:pt>
                <c:pt idx="207" formatCode="General">
                  <c:v>37.5</c:v>
                </c:pt>
                <c:pt idx="208">
                  <c:v>37.5</c:v>
                </c:pt>
                <c:pt idx="209">
                  <c:v>37.5</c:v>
                </c:pt>
                <c:pt idx="210" formatCode="General">
                  <c:v>37.5</c:v>
                </c:pt>
                <c:pt idx="211">
                  <c:v>37.5</c:v>
                </c:pt>
                <c:pt idx="212">
                  <c:v>37.5</c:v>
                </c:pt>
                <c:pt idx="213" formatCode="General">
                  <c:v>37.5</c:v>
                </c:pt>
                <c:pt idx="214">
                  <c:v>37.5</c:v>
                </c:pt>
                <c:pt idx="215">
                  <c:v>37.5</c:v>
                </c:pt>
                <c:pt idx="216" formatCode="General">
                  <c:v>37.5</c:v>
                </c:pt>
                <c:pt idx="217">
                  <c:v>37.5</c:v>
                </c:pt>
                <c:pt idx="218">
                  <c:v>37.5</c:v>
                </c:pt>
                <c:pt idx="219" formatCode="General">
                  <c:v>37.5</c:v>
                </c:pt>
                <c:pt idx="220">
                  <c:v>37.5</c:v>
                </c:pt>
                <c:pt idx="221">
                  <c:v>37.5</c:v>
                </c:pt>
                <c:pt idx="222" formatCode="General">
                  <c:v>37.5</c:v>
                </c:pt>
                <c:pt idx="223">
                  <c:v>37.5</c:v>
                </c:pt>
                <c:pt idx="224">
                  <c:v>37.5</c:v>
                </c:pt>
                <c:pt idx="225" formatCode="General">
                  <c:v>37.5</c:v>
                </c:pt>
                <c:pt idx="226">
                  <c:v>37.5</c:v>
                </c:pt>
                <c:pt idx="227">
                  <c:v>37.5</c:v>
                </c:pt>
                <c:pt idx="228" formatCode="General">
                  <c:v>37.5</c:v>
                </c:pt>
                <c:pt idx="229">
                  <c:v>37.5</c:v>
                </c:pt>
                <c:pt idx="230">
                  <c:v>37.5</c:v>
                </c:pt>
                <c:pt idx="231" formatCode="General">
                  <c:v>37.5</c:v>
                </c:pt>
                <c:pt idx="232">
                  <c:v>37.5</c:v>
                </c:pt>
                <c:pt idx="233">
                  <c:v>37.5</c:v>
                </c:pt>
                <c:pt idx="234" formatCode="General">
                  <c:v>37.5</c:v>
                </c:pt>
                <c:pt idx="235">
                  <c:v>37.5</c:v>
                </c:pt>
                <c:pt idx="236">
                  <c:v>37.5</c:v>
                </c:pt>
                <c:pt idx="237" formatCode="General">
                  <c:v>37.5</c:v>
                </c:pt>
                <c:pt idx="238">
                  <c:v>37.5</c:v>
                </c:pt>
                <c:pt idx="239">
                  <c:v>37.5</c:v>
                </c:pt>
                <c:pt idx="240" formatCode="General">
                  <c:v>37.5</c:v>
                </c:pt>
                <c:pt idx="241">
                  <c:v>37.5</c:v>
                </c:pt>
                <c:pt idx="242">
                  <c:v>37.5</c:v>
                </c:pt>
                <c:pt idx="243" formatCode="General">
                  <c:v>37.5</c:v>
                </c:pt>
                <c:pt idx="244">
                  <c:v>37.5</c:v>
                </c:pt>
                <c:pt idx="245">
                  <c:v>37.5</c:v>
                </c:pt>
                <c:pt idx="246" formatCode="General">
                  <c:v>37.5</c:v>
                </c:pt>
                <c:pt idx="247">
                  <c:v>37.5</c:v>
                </c:pt>
                <c:pt idx="248">
                  <c:v>37.5</c:v>
                </c:pt>
                <c:pt idx="249" formatCode="General">
                  <c:v>37.5</c:v>
                </c:pt>
                <c:pt idx="250">
                  <c:v>37.5</c:v>
                </c:pt>
                <c:pt idx="251">
                  <c:v>37.5</c:v>
                </c:pt>
                <c:pt idx="252" formatCode="General">
                  <c:v>37.5</c:v>
                </c:pt>
                <c:pt idx="253">
                  <c:v>37.5</c:v>
                </c:pt>
                <c:pt idx="254">
                  <c:v>37.5</c:v>
                </c:pt>
                <c:pt idx="255" formatCode="General">
                  <c:v>37.5</c:v>
                </c:pt>
                <c:pt idx="256">
                  <c:v>37.5</c:v>
                </c:pt>
                <c:pt idx="257">
                  <c:v>37.5</c:v>
                </c:pt>
                <c:pt idx="258" formatCode="General">
                  <c:v>37.5</c:v>
                </c:pt>
                <c:pt idx="259">
                  <c:v>37.5</c:v>
                </c:pt>
                <c:pt idx="260">
                  <c:v>37.5</c:v>
                </c:pt>
                <c:pt idx="261" formatCode="General">
                  <c:v>37.5</c:v>
                </c:pt>
                <c:pt idx="262">
                  <c:v>37.5</c:v>
                </c:pt>
                <c:pt idx="263">
                  <c:v>37.5</c:v>
                </c:pt>
                <c:pt idx="264" formatCode="General">
                  <c:v>37.5</c:v>
                </c:pt>
                <c:pt idx="265">
                  <c:v>37.5</c:v>
                </c:pt>
                <c:pt idx="266">
                  <c:v>37.5</c:v>
                </c:pt>
                <c:pt idx="267" formatCode="General">
                  <c:v>37.5</c:v>
                </c:pt>
                <c:pt idx="268">
                  <c:v>37.5</c:v>
                </c:pt>
                <c:pt idx="269">
                  <c:v>37.5</c:v>
                </c:pt>
                <c:pt idx="270" formatCode="General">
                  <c:v>37.5</c:v>
                </c:pt>
                <c:pt idx="271">
                  <c:v>37.5</c:v>
                </c:pt>
                <c:pt idx="272">
                  <c:v>37.5</c:v>
                </c:pt>
                <c:pt idx="273" formatCode="General">
                  <c:v>37.5</c:v>
                </c:pt>
                <c:pt idx="274">
                  <c:v>37.5</c:v>
                </c:pt>
                <c:pt idx="275">
                  <c:v>37.5</c:v>
                </c:pt>
                <c:pt idx="276" formatCode="General">
                  <c:v>37.5</c:v>
                </c:pt>
                <c:pt idx="277">
                  <c:v>37.5</c:v>
                </c:pt>
                <c:pt idx="278">
                  <c:v>37.5</c:v>
                </c:pt>
                <c:pt idx="279" formatCode="General">
                  <c:v>37.5</c:v>
                </c:pt>
                <c:pt idx="280">
                  <c:v>37.5</c:v>
                </c:pt>
                <c:pt idx="281">
                  <c:v>37.5</c:v>
                </c:pt>
                <c:pt idx="282" formatCode="General">
                  <c:v>37.5</c:v>
                </c:pt>
                <c:pt idx="283">
                  <c:v>37.5</c:v>
                </c:pt>
                <c:pt idx="284">
                  <c:v>37.5</c:v>
                </c:pt>
                <c:pt idx="285" formatCode="General">
                  <c:v>37.5</c:v>
                </c:pt>
                <c:pt idx="286">
                  <c:v>37.5</c:v>
                </c:pt>
                <c:pt idx="287">
                  <c:v>37.5</c:v>
                </c:pt>
                <c:pt idx="288" formatCode="General">
                  <c:v>37.5</c:v>
                </c:pt>
                <c:pt idx="289">
                  <c:v>37.5</c:v>
                </c:pt>
                <c:pt idx="290">
                  <c:v>37.5</c:v>
                </c:pt>
                <c:pt idx="291" formatCode="General">
                  <c:v>37.5</c:v>
                </c:pt>
                <c:pt idx="292">
                  <c:v>37.5</c:v>
                </c:pt>
                <c:pt idx="293">
                  <c:v>37.5</c:v>
                </c:pt>
                <c:pt idx="294" formatCode="General">
                  <c:v>37.5</c:v>
                </c:pt>
                <c:pt idx="295">
                  <c:v>37.5</c:v>
                </c:pt>
                <c:pt idx="296">
                  <c:v>37.5</c:v>
                </c:pt>
                <c:pt idx="297" formatCode="General">
                  <c:v>37.5</c:v>
                </c:pt>
                <c:pt idx="298">
                  <c:v>37.5</c:v>
                </c:pt>
                <c:pt idx="299">
                  <c:v>37.5</c:v>
                </c:pt>
                <c:pt idx="300" formatCode="General">
                  <c:v>37.5</c:v>
                </c:pt>
                <c:pt idx="301">
                  <c:v>37.5</c:v>
                </c:pt>
                <c:pt idx="302">
                  <c:v>37.5</c:v>
                </c:pt>
                <c:pt idx="303" formatCode="General">
                  <c:v>37.5</c:v>
                </c:pt>
                <c:pt idx="304">
                  <c:v>37.5</c:v>
                </c:pt>
                <c:pt idx="305">
                  <c:v>37.5</c:v>
                </c:pt>
                <c:pt idx="306" formatCode="General">
                  <c:v>37.5</c:v>
                </c:pt>
                <c:pt idx="307">
                  <c:v>37.5</c:v>
                </c:pt>
                <c:pt idx="308">
                  <c:v>37.5</c:v>
                </c:pt>
                <c:pt idx="309" formatCode="General">
                  <c:v>37.5</c:v>
                </c:pt>
                <c:pt idx="310">
                  <c:v>37.5</c:v>
                </c:pt>
                <c:pt idx="311">
                  <c:v>37.5</c:v>
                </c:pt>
                <c:pt idx="312" formatCode="General">
                  <c:v>37.5</c:v>
                </c:pt>
                <c:pt idx="313">
                  <c:v>37.5</c:v>
                </c:pt>
                <c:pt idx="314">
                  <c:v>37.5</c:v>
                </c:pt>
                <c:pt idx="315" formatCode="General">
                  <c:v>37.5</c:v>
                </c:pt>
                <c:pt idx="316">
                  <c:v>37.5</c:v>
                </c:pt>
                <c:pt idx="317">
                  <c:v>37.5</c:v>
                </c:pt>
                <c:pt idx="318" formatCode="General">
                  <c:v>37.5</c:v>
                </c:pt>
                <c:pt idx="319">
                  <c:v>37.5</c:v>
                </c:pt>
                <c:pt idx="320">
                  <c:v>37.5</c:v>
                </c:pt>
                <c:pt idx="321" formatCode="General">
                  <c:v>37.5</c:v>
                </c:pt>
                <c:pt idx="322">
                  <c:v>37.5</c:v>
                </c:pt>
                <c:pt idx="323">
                  <c:v>37.5</c:v>
                </c:pt>
                <c:pt idx="324" formatCode="General">
                  <c:v>37.5</c:v>
                </c:pt>
                <c:pt idx="325">
                  <c:v>37.5</c:v>
                </c:pt>
                <c:pt idx="326">
                  <c:v>37.5</c:v>
                </c:pt>
                <c:pt idx="327" formatCode="General">
                  <c:v>37.5</c:v>
                </c:pt>
                <c:pt idx="328">
                  <c:v>37.5</c:v>
                </c:pt>
                <c:pt idx="329">
                  <c:v>37.5</c:v>
                </c:pt>
                <c:pt idx="330" formatCode="General">
                  <c:v>37.5</c:v>
                </c:pt>
                <c:pt idx="331">
                  <c:v>37.5</c:v>
                </c:pt>
                <c:pt idx="332">
                  <c:v>37.5</c:v>
                </c:pt>
                <c:pt idx="333" formatCode="General">
                  <c:v>37.5</c:v>
                </c:pt>
                <c:pt idx="334">
                  <c:v>37.5</c:v>
                </c:pt>
                <c:pt idx="335">
                  <c:v>37.5</c:v>
                </c:pt>
                <c:pt idx="336" formatCode="General">
                  <c:v>37.5</c:v>
                </c:pt>
                <c:pt idx="337">
                  <c:v>37.5</c:v>
                </c:pt>
                <c:pt idx="338">
                  <c:v>37.5</c:v>
                </c:pt>
                <c:pt idx="339" formatCode="General">
                  <c:v>37.5</c:v>
                </c:pt>
                <c:pt idx="340">
                  <c:v>37.5</c:v>
                </c:pt>
                <c:pt idx="341">
                  <c:v>37.5</c:v>
                </c:pt>
                <c:pt idx="342" formatCode="General">
                  <c:v>37.5</c:v>
                </c:pt>
                <c:pt idx="343">
                  <c:v>37.5</c:v>
                </c:pt>
                <c:pt idx="344">
                  <c:v>37.5</c:v>
                </c:pt>
                <c:pt idx="345" formatCode="General">
                  <c:v>37.5</c:v>
                </c:pt>
                <c:pt idx="346">
                  <c:v>37.5</c:v>
                </c:pt>
                <c:pt idx="347">
                  <c:v>37.5</c:v>
                </c:pt>
                <c:pt idx="348" formatCode="General">
                  <c:v>37.5</c:v>
                </c:pt>
                <c:pt idx="349">
                  <c:v>37.5</c:v>
                </c:pt>
                <c:pt idx="350">
                  <c:v>37.5</c:v>
                </c:pt>
                <c:pt idx="351" formatCode="General">
                  <c:v>37.5</c:v>
                </c:pt>
                <c:pt idx="352">
                  <c:v>37.5</c:v>
                </c:pt>
                <c:pt idx="353">
                  <c:v>37.5</c:v>
                </c:pt>
                <c:pt idx="354" formatCode="General">
                  <c:v>37.5</c:v>
                </c:pt>
                <c:pt idx="355">
                  <c:v>37.5</c:v>
                </c:pt>
                <c:pt idx="356">
                  <c:v>37.5</c:v>
                </c:pt>
                <c:pt idx="357" formatCode="General">
                  <c:v>37.5</c:v>
                </c:pt>
                <c:pt idx="358">
                  <c:v>37.5</c:v>
                </c:pt>
                <c:pt idx="359">
                  <c:v>37.5</c:v>
                </c:pt>
                <c:pt idx="360" formatCode="General">
                  <c:v>37.5</c:v>
                </c:pt>
                <c:pt idx="361">
                  <c:v>37.5</c:v>
                </c:pt>
                <c:pt idx="362">
                  <c:v>37.5</c:v>
                </c:pt>
                <c:pt idx="363" formatCode="General">
                  <c:v>37.5</c:v>
                </c:pt>
                <c:pt idx="364">
                  <c:v>37.5</c:v>
                </c:pt>
                <c:pt idx="365">
                  <c:v>37.5</c:v>
                </c:pt>
                <c:pt idx="366" formatCode="General">
                  <c:v>37.5</c:v>
                </c:pt>
                <c:pt idx="367">
                  <c:v>37.5</c:v>
                </c:pt>
                <c:pt idx="368">
                  <c:v>37.5</c:v>
                </c:pt>
                <c:pt idx="369" formatCode="General">
                  <c:v>37.5</c:v>
                </c:pt>
                <c:pt idx="370">
                  <c:v>37.5</c:v>
                </c:pt>
                <c:pt idx="371">
                  <c:v>37.5</c:v>
                </c:pt>
                <c:pt idx="372" formatCode="General">
                  <c:v>37.5</c:v>
                </c:pt>
                <c:pt idx="373">
                  <c:v>37.5</c:v>
                </c:pt>
                <c:pt idx="374">
                  <c:v>37.5</c:v>
                </c:pt>
                <c:pt idx="375" formatCode="General">
                  <c:v>37.5</c:v>
                </c:pt>
                <c:pt idx="376">
                  <c:v>37.5</c:v>
                </c:pt>
                <c:pt idx="377">
                  <c:v>37.5</c:v>
                </c:pt>
                <c:pt idx="378" formatCode="General">
                  <c:v>37.5</c:v>
                </c:pt>
                <c:pt idx="379">
                  <c:v>37.5</c:v>
                </c:pt>
                <c:pt idx="380">
                  <c:v>37.5</c:v>
                </c:pt>
                <c:pt idx="381" formatCode="General">
                  <c:v>37.5</c:v>
                </c:pt>
                <c:pt idx="382">
                  <c:v>37.5</c:v>
                </c:pt>
                <c:pt idx="383" formatCode="General">
                  <c:v>37.5</c:v>
                </c:pt>
                <c:pt idx="384">
                  <c:v>37.5</c:v>
                </c:pt>
                <c:pt idx="385">
                  <c:v>37.5</c:v>
                </c:pt>
                <c:pt idx="386" formatCode="General">
                  <c:v>37.5</c:v>
                </c:pt>
                <c:pt idx="387">
                  <c:v>37.5</c:v>
                </c:pt>
                <c:pt idx="388" formatCode="General">
                  <c:v>37.5</c:v>
                </c:pt>
                <c:pt idx="389">
                  <c:v>37.5</c:v>
                </c:pt>
                <c:pt idx="390">
                  <c:v>37.5</c:v>
                </c:pt>
                <c:pt idx="391" formatCode="General">
                  <c:v>37.5</c:v>
                </c:pt>
                <c:pt idx="392">
                  <c:v>37.5</c:v>
                </c:pt>
                <c:pt idx="393" formatCode="General">
                  <c:v>37.5</c:v>
                </c:pt>
                <c:pt idx="394">
                  <c:v>37.5</c:v>
                </c:pt>
                <c:pt idx="395">
                  <c:v>37.5</c:v>
                </c:pt>
                <c:pt idx="396" formatCode="General">
                  <c:v>37.5</c:v>
                </c:pt>
                <c:pt idx="397">
                  <c:v>37.5</c:v>
                </c:pt>
                <c:pt idx="398" formatCode="General">
                  <c:v>37.5</c:v>
                </c:pt>
                <c:pt idx="399">
                  <c:v>37.5</c:v>
                </c:pt>
                <c:pt idx="400">
                  <c:v>37.5</c:v>
                </c:pt>
                <c:pt idx="401" formatCode="General">
                  <c:v>37.5</c:v>
                </c:pt>
                <c:pt idx="402">
                  <c:v>37.5</c:v>
                </c:pt>
                <c:pt idx="403" formatCode="General">
                  <c:v>37.5</c:v>
                </c:pt>
                <c:pt idx="404">
                  <c:v>37.5</c:v>
                </c:pt>
                <c:pt idx="405">
                  <c:v>37.5</c:v>
                </c:pt>
                <c:pt idx="406" formatCode="General">
                  <c:v>37.5</c:v>
                </c:pt>
                <c:pt idx="407">
                  <c:v>37.5</c:v>
                </c:pt>
                <c:pt idx="408" formatCode="General">
                  <c:v>37.5</c:v>
                </c:pt>
                <c:pt idx="409">
                  <c:v>37.5</c:v>
                </c:pt>
                <c:pt idx="410">
                  <c:v>37.5</c:v>
                </c:pt>
                <c:pt idx="411" formatCode="General">
                  <c:v>37.5</c:v>
                </c:pt>
                <c:pt idx="412">
                  <c:v>37.5</c:v>
                </c:pt>
                <c:pt idx="413" formatCode="General">
                  <c:v>37.5</c:v>
                </c:pt>
                <c:pt idx="414">
                  <c:v>37.5</c:v>
                </c:pt>
                <c:pt idx="415">
                  <c:v>37.5</c:v>
                </c:pt>
                <c:pt idx="416" formatCode="General">
                  <c:v>37.5</c:v>
                </c:pt>
                <c:pt idx="417">
                  <c:v>37.5</c:v>
                </c:pt>
                <c:pt idx="418" formatCode="General">
                  <c:v>37.5</c:v>
                </c:pt>
                <c:pt idx="419">
                  <c:v>37.5</c:v>
                </c:pt>
                <c:pt idx="420">
                  <c:v>37.5</c:v>
                </c:pt>
                <c:pt idx="421" formatCode="General">
                  <c:v>37.5</c:v>
                </c:pt>
                <c:pt idx="422">
                  <c:v>37.5</c:v>
                </c:pt>
                <c:pt idx="423" formatCode="General">
                  <c:v>37.5</c:v>
                </c:pt>
                <c:pt idx="424">
                  <c:v>37.5</c:v>
                </c:pt>
                <c:pt idx="425">
                  <c:v>37.5</c:v>
                </c:pt>
                <c:pt idx="426" formatCode="General">
                  <c:v>37.5</c:v>
                </c:pt>
                <c:pt idx="427">
                  <c:v>37.5</c:v>
                </c:pt>
                <c:pt idx="428" formatCode="General">
                  <c:v>37.5</c:v>
                </c:pt>
                <c:pt idx="429">
                  <c:v>37.5</c:v>
                </c:pt>
                <c:pt idx="430">
                  <c:v>37.5</c:v>
                </c:pt>
                <c:pt idx="431" formatCode="General">
                  <c:v>37.5</c:v>
                </c:pt>
                <c:pt idx="432">
                  <c:v>37.5</c:v>
                </c:pt>
                <c:pt idx="433" formatCode="General">
                  <c:v>37.5</c:v>
                </c:pt>
                <c:pt idx="434">
                  <c:v>37.5</c:v>
                </c:pt>
                <c:pt idx="435">
                  <c:v>37.5</c:v>
                </c:pt>
                <c:pt idx="436" formatCode="General">
                  <c:v>37.5</c:v>
                </c:pt>
                <c:pt idx="437">
                  <c:v>37.5</c:v>
                </c:pt>
                <c:pt idx="438" formatCode="General">
                  <c:v>37.5</c:v>
                </c:pt>
                <c:pt idx="439">
                  <c:v>37.5</c:v>
                </c:pt>
                <c:pt idx="440">
                  <c:v>37.5</c:v>
                </c:pt>
                <c:pt idx="441" formatCode="General">
                  <c:v>37.5</c:v>
                </c:pt>
                <c:pt idx="442">
                  <c:v>37.5</c:v>
                </c:pt>
                <c:pt idx="443" formatCode="General">
                  <c:v>37.5</c:v>
                </c:pt>
                <c:pt idx="444">
                  <c:v>37.5</c:v>
                </c:pt>
                <c:pt idx="445">
                  <c:v>37.5</c:v>
                </c:pt>
                <c:pt idx="446" formatCode="General">
                  <c:v>37.5</c:v>
                </c:pt>
                <c:pt idx="447">
                  <c:v>37.5</c:v>
                </c:pt>
                <c:pt idx="448" formatCode="General">
                  <c:v>37.5</c:v>
                </c:pt>
                <c:pt idx="449">
                  <c:v>37.5</c:v>
                </c:pt>
                <c:pt idx="450">
                  <c:v>37.5</c:v>
                </c:pt>
                <c:pt idx="451" formatCode="General">
                  <c:v>37.5</c:v>
                </c:pt>
                <c:pt idx="452">
                  <c:v>37.5</c:v>
                </c:pt>
                <c:pt idx="453" formatCode="General">
                  <c:v>37.5</c:v>
                </c:pt>
                <c:pt idx="454">
                  <c:v>37.5</c:v>
                </c:pt>
                <c:pt idx="455">
                  <c:v>37.5</c:v>
                </c:pt>
                <c:pt idx="456" formatCode="General">
                  <c:v>37.5</c:v>
                </c:pt>
                <c:pt idx="457">
                  <c:v>37.5</c:v>
                </c:pt>
                <c:pt idx="458" formatCode="General">
                  <c:v>37.5</c:v>
                </c:pt>
                <c:pt idx="459">
                  <c:v>37.5</c:v>
                </c:pt>
                <c:pt idx="460">
                  <c:v>37.5</c:v>
                </c:pt>
                <c:pt idx="461" formatCode="General">
                  <c:v>37.5</c:v>
                </c:pt>
                <c:pt idx="462">
                  <c:v>37.5</c:v>
                </c:pt>
                <c:pt idx="463" formatCode="General">
                  <c:v>37.5</c:v>
                </c:pt>
                <c:pt idx="464">
                  <c:v>37.5</c:v>
                </c:pt>
                <c:pt idx="465">
                  <c:v>37.5</c:v>
                </c:pt>
                <c:pt idx="466" formatCode="General">
                  <c:v>37.5</c:v>
                </c:pt>
                <c:pt idx="467">
                  <c:v>37.5</c:v>
                </c:pt>
                <c:pt idx="468" formatCode="General">
                  <c:v>37.5</c:v>
                </c:pt>
                <c:pt idx="469">
                  <c:v>37.5</c:v>
                </c:pt>
                <c:pt idx="470">
                  <c:v>37.5</c:v>
                </c:pt>
                <c:pt idx="471" formatCode="General">
                  <c:v>37.5</c:v>
                </c:pt>
                <c:pt idx="472">
                  <c:v>37.5</c:v>
                </c:pt>
                <c:pt idx="473" formatCode="General">
                  <c:v>37.5</c:v>
                </c:pt>
                <c:pt idx="474">
                  <c:v>37.5</c:v>
                </c:pt>
                <c:pt idx="475">
                  <c:v>37.5</c:v>
                </c:pt>
                <c:pt idx="476" formatCode="General">
                  <c:v>37.5</c:v>
                </c:pt>
                <c:pt idx="477">
                  <c:v>37.5</c:v>
                </c:pt>
                <c:pt idx="478" formatCode="General">
                  <c:v>37.5</c:v>
                </c:pt>
                <c:pt idx="479">
                  <c:v>37.5</c:v>
                </c:pt>
                <c:pt idx="480">
                  <c:v>37.5</c:v>
                </c:pt>
                <c:pt idx="481" formatCode="General">
                  <c:v>37.5</c:v>
                </c:pt>
                <c:pt idx="482">
                  <c:v>37.5</c:v>
                </c:pt>
                <c:pt idx="483" formatCode="General">
                  <c:v>37.5</c:v>
                </c:pt>
                <c:pt idx="484">
                  <c:v>37.5</c:v>
                </c:pt>
                <c:pt idx="485">
                  <c:v>37.5</c:v>
                </c:pt>
                <c:pt idx="486" formatCode="General">
                  <c:v>37.5</c:v>
                </c:pt>
                <c:pt idx="487">
                  <c:v>37.5</c:v>
                </c:pt>
                <c:pt idx="488" formatCode="General">
                  <c:v>37.5</c:v>
                </c:pt>
                <c:pt idx="489">
                  <c:v>37.5</c:v>
                </c:pt>
                <c:pt idx="490">
                  <c:v>37.5</c:v>
                </c:pt>
                <c:pt idx="491" formatCode="General">
                  <c:v>37.5</c:v>
                </c:pt>
                <c:pt idx="492">
                  <c:v>37.5</c:v>
                </c:pt>
                <c:pt idx="493" formatCode="General">
                  <c:v>37.5</c:v>
                </c:pt>
                <c:pt idx="494">
                  <c:v>37.5</c:v>
                </c:pt>
                <c:pt idx="495">
                  <c:v>37.5</c:v>
                </c:pt>
                <c:pt idx="496" formatCode="General">
                  <c:v>37.5</c:v>
                </c:pt>
                <c:pt idx="497">
                  <c:v>37.5</c:v>
                </c:pt>
                <c:pt idx="498" formatCode="General">
                  <c:v>37.5</c:v>
                </c:pt>
                <c:pt idx="499">
                  <c:v>37.5</c:v>
                </c:pt>
                <c:pt idx="500">
                  <c:v>37.5</c:v>
                </c:pt>
                <c:pt idx="501" formatCode="General">
                  <c:v>37.5</c:v>
                </c:pt>
                <c:pt idx="502">
                  <c:v>37.5</c:v>
                </c:pt>
                <c:pt idx="503" formatCode="General">
                  <c:v>37.5</c:v>
                </c:pt>
                <c:pt idx="504">
                  <c:v>37.5</c:v>
                </c:pt>
                <c:pt idx="505">
                  <c:v>37.5</c:v>
                </c:pt>
                <c:pt idx="506" formatCode="General">
                  <c:v>37.5</c:v>
                </c:pt>
                <c:pt idx="507">
                  <c:v>37.5</c:v>
                </c:pt>
                <c:pt idx="508" formatCode="General">
                  <c:v>37.5</c:v>
                </c:pt>
                <c:pt idx="509">
                  <c:v>37.5</c:v>
                </c:pt>
                <c:pt idx="510">
                  <c:v>37.5</c:v>
                </c:pt>
                <c:pt idx="511" formatCode="General">
                  <c:v>37.5</c:v>
                </c:pt>
                <c:pt idx="512">
                  <c:v>37.5</c:v>
                </c:pt>
                <c:pt idx="513" formatCode="General">
                  <c:v>37.5</c:v>
                </c:pt>
                <c:pt idx="514">
                  <c:v>37.5</c:v>
                </c:pt>
                <c:pt idx="515">
                  <c:v>37.5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A6-4266-81CF-4F359FD3E881}"/>
            </c:ext>
          </c:extLst>
        </c:ser>
        <c:ser>
          <c:idx val="3"/>
          <c:order val="3"/>
          <c:tx>
            <c:strRef>
              <c:f>'Raport valori date PM2.5'!$E$1</c:f>
              <c:strCache>
                <c:ptCount val="1"/>
                <c:pt idx="0">
                  <c:v>WHO
Interim target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PM2.5'!$E$2:$E$517</c:f>
              <c:numCache>
                <c:formatCode>0.00</c:formatCode>
                <c:ptCount val="516"/>
                <c:pt idx="0" formatCode="General">
                  <c:v>25</c:v>
                </c:pt>
                <c:pt idx="1">
                  <c:v>25</c:v>
                </c:pt>
                <c:pt idx="2">
                  <c:v>25</c:v>
                </c:pt>
                <c:pt idx="3" formatCode="General">
                  <c:v>25</c:v>
                </c:pt>
                <c:pt idx="4">
                  <c:v>25</c:v>
                </c:pt>
                <c:pt idx="5">
                  <c:v>25</c:v>
                </c:pt>
                <c:pt idx="6" formatCode="General">
                  <c:v>25</c:v>
                </c:pt>
                <c:pt idx="7">
                  <c:v>25</c:v>
                </c:pt>
                <c:pt idx="8">
                  <c:v>25</c:v>
                </c:pt>
                <c:pt idx="9" formatCode="General">
                  <c:v>25</c:v>
                </c:pt>
                <c:pt idx="10">
                  <c:v>25</c:v>
                </c:pt>
                <c:pt idx="11">
                  <c:v>25</c:v>
                </c:pt>
                <c:pt idx="12" formatCode="General">
                  <c:v>25</c:v>
                </c:pt>
                <c:pt idx="13">
                  <c:v>25</c:v>
                </c:pt>
                <c:pt idx="14">
                  <c:v>25</c:v>
                </c:pt>
                <c:pt idx="15" formatCode="General">
                  <c:v>25</c:v>
                </c:pt>
                <c:pt idx="16">
                  <c:v>25</c:v>
                </c:pt>
                <c:pt idx="17">
                  <c:v>25</c:v>
                </c:pt>
                <c:pt idx="18" formatCode="General">
                  <c:v>25</c:v>
                </c:pt>
                <c:pt idx="19">
                  <c:v>25</c:v>
                </c:pt>
                <c:pt idx="20">
                  <c:v>25</c:v>
                </c:pt>
                <c:pt idx="21" formatCode="General">
                  <c:v>25</c:v>
                </c:pt>
                <c:pt idx="22">
                  <c:v>25</c:v>
                </c:pt>
                <c:pt idx="23">
                  <c:v>25</c:v>
                </c:pt>
                <c:pt idx="24" formatCode="General">
                  <c:v>25</c:v>
                </c:pt>
                <c:pt idx="25">
                  <c:v>25</c:v>
                </c:pt>
                <c:pt idx="26">
                  <c:v>25</c:v>
                </c:pt>
                <c:pt idx="27" formatCode="General">
                  <c:v>25</c:v>
                </c:pt>
                <c:pt idx="28">
                  <c:v>25</c:v>
                </c:pt>
                <c:pt idx="29">
                  <c:v>25</c:v>
                </c:pt>
                <c:pt idx="30" formatCode="General">
                  <c:v>25</c:v>
                </c:pt>
                <c:pt idx="31">
                  <c:v>25</c:v>
                </c:pt>
                <c:pt idx="32">
                  <c:v>25</c:v>
                </c:pt>
                <c:pt idx="33" formatCode="General">
                  <c:v>25</c:v>
                </c:pt>
                <c:pt idx="34">
                  <c:v>25</c:v>
                </c:pt>
                <c:pt idx="35">
                  <c:v>25</c:v>
                </c:pt>
                <c:pt idx="36" formatCode="General">
                  <c:v>25</c:v>
                </c:pt>
                <c:pt idx="37">
                  <c:v>25</c:v>
                </c:pt>
                <c:pt idx="38">
                  <c:v>25</c:v>
                </c:pt>
                <c:pt idx="39" formatCode="General">
                  <c:v>25</c:v>
                </c:pt>
                <c:pt idx="40">
                  <c:v>25</c:v>
                </c:pt>
                <c:pt idx="41">
                  <c:v>25</c:v>
                </c:pt>
                <c:pt idx="42" formatCode="General">
                  <c:v>25</c:v>
                </c:pt>
                <c:pt idx="43">
                  <c:v>25</c:v>
                </c:pt>
                <c:pt idx="44">
                  <c:v>25</c:v>
                </c:pt>
                <c:pt idx="45" formatCode="General">
                  <c:v>25</c:v>
                </c:pt>
                <c:pt idx="46">
                  <c:v>25</c:v>
                </c:pt>
                <c:pt idx="47">
                  <c:v>25</c:v>
                </c:pt>
                <c:pt idx="48" formatCode="General">
                  <c:v>25</c:v>
                </c:pt>
                <c:pt idx="49">
                  <c:v>25</c:v>
                </c:pt>
                <c:pt idx="50">
                  <c:v>25</c:v>
                </c:pt>
                <c:pt idx="51" formatCode="General">
                  <c:v>25</c:v>
                </c:pt>
                <c:pt idx="52">
                  <c:v>25</c:v>
                </c:pt>
                <c:pt idx="53">
                  <c:v>25</c:v>
                </c:pt>
                <c:pt idx="54" formatCode="General">
                  <c:v>25</c:v>
                </c:pt>
                <c:pt idx="55">
                  <c:v>25</c:v>
                </c:pt>
                <c:pt idx="56">
                  <c:v>25</c:v>
                </c:pt>
                <c:pt idx="57" formatCode="General">
                  <c:v>25</c:v>
                </c:pt>
                <c:pt idx="58">
                  <c:v>25</c:v>
                </c:pt>
                <c:pt idx="59">
                  <c:v>25</c:v>
                </c:pt>
                <c:pt idx="60" formatCode="General">
                  <c:v>25</c:v>
                </c:pt>
                <c:pt idx="61">
                  <c:v>25</c:v>
                </c:pt>
                <c:pt idx="62">
                  <c:v>25</c:v>
                </c:pt>
                <c:pt idx="63" formatCode="General">
                  <c:v>25</c:v>
                </c:pt>
                <c:pt idx="64">
                  <c:v>25</c:v>
                </c:pt>
                <c:pt idx="65">
                  <c:v>25</c:v>
                </c:pt>
                <c:pt idx="66" formatCode="General">
                  <c:v>25</c:v>
                </c:pt>
                <c:pt idx="67">
                  <c:v>25</c:v>
                </c:pt>
                <c:pt idx="68">
                  <c:v>25</c:v>
                </c:pt>
                <c:pt idx="69" formatCode="General">
                  <c:v>25</c:v>
                </c:pt>
                <c:pt idx="70">
                  <c:v>25</c:v>
                </c:pt>
                <c:pt idx="71">
                  <c:v>25</c:v>
                </c:pt>
                <c:pt idx="72" formatCode="General">
                  <c:v>25</c:v>
                </c:pt>
                <c:pt idx="73">
                  <c:v>25</c:v>
                </c:pt>
                <c:pt idx="74">
                  <c:v>25</c:v>
                </c:pt>
                <c:pt idx="75" formatCode="General">
                  <c:v>25</c:v>
                </c:pt>
                <c:pt idx="76">
                  <c:v>25</c:v>
                </c:pt>
                <c:pt idx="77">
                  <c:v>25</c:v>
                </c:pt>
                <c:pt idx="78" formatCode="General">
                  <c:v>25</c:v>
                </c:pt>
                <c:pt idx="79">
                  <c:v>25</c:v>
                </c:pt>
                <c:pt idx="80">
                  <c:v>25</c:v>
                </c:pt>
                <c:pt idx="81" formatCode="General">
                  <c:v>25</c:v>
                </c:pt>
                <c:pt idx="82">
                  <c:v>25</c:v>
                </c:pt>
                <c:pt idx="83">
                  <c:v>25</c:v>
                </c:pt>
                <c:pt idx="84" formatCode="General">
                  <c:v>25</c:v>
                </c:pt>
                <c:pt idx="85">
                  <c:v>25</c:v>
                </c:pt>
                <c:pt idx="86">
                  <c:v>25</c:v>
                </c:pt>
                <c:pt idx="87" formatCode="General">
                  <c:v>25</c:v>
                </c:pt>
                <c:pt idx="88">
                  <c:v>25</c:v>
                </c:pt>
                <c:pt idx="89">
                  <c:v>25</c:v>
                </c:pt>
                <c:pt idx="90" formatCode="General">
                  <c:v>25</c:v>
                </c:pt>
                <c:pt idx="91">
                  <c:v>25</c:v>
                </c:pt>
                <c:pt idx="92">
                  <c:v>25</c:v>
                </c:pt>
                <c:pt idx="93" formatCode="General">
                  <c:v>25</c:v>
                </c:pt>
                <c:pt idx="94">
                  <c:v>25</c:v>
                </c:pt>
                <c:pt idx="95">
                  <c:v>25</c:v>
                </c:pt>
                <c:pt idx="96" formatCode="General">
                  <c:v>25</c:v>
                </c:pt>
                <c:pt idx="97">
                  <c:v>25</c:v>
                </c:pt>
                <c:pt idx="98">
                  <c:v>25</c:v>
                </c:pt>
                <c:pt idx="99" formatCode="General">
                  <c:v>25</c:v>
                </c:pt>
                <c:pt idx="100">
                  <c:v>25</c:v>
                </c:pt>
                <c:pt idx="101">
                  <c:v>25</c:v>
                </c:pt>
                <c:pt idx="102" formatCode="General">
                  <c:v>25</c:v>
                </c:pt>
                <c:pt idx="103">
                  <c:v>25</c:v>
                </c:pt>
                <c:pt idx="104">
                  <c:v>25</c:v>
                </c:pt>
                <c:pt idx="105" formatCode="General">
                  <c:v>25</c:v>
                </c:pt>
                <c:pt idx="106">
                  <c:v>25</c:v>
                </c:pt>
                <c:pt idx="107">
                  <c:v>25</c:v>
                </c:pt>
                <c:pt idx="108" formatCode="General">
                  <c:v>25</c:v>
                </c:pt>
                <c:pt idx="109">
                  <c:v>25</c:v>
                </c:pt>
                <c:pt idx="110">
                  <c:v>25</c:v>
                </c:pt>
                <c:pt idx="111" formatCode="General">
                  <c:v>25</c:v>
                </c:pt>
                <c:pt idx="112">
                  <c:v>25</c:v>
                </c:pt>
                <c:pt idx="113">
                  <c:v>25</c:v>
                </c:pt>
                <c:pt idx="114" formatCode="General">
                  <c:v>25</c:v>
                </c:pt>
                <c:pt idx="115">
                  <c:v>25</c:v>
                </c:pt>
                <c:pt idx="116">
                  <c:v>25</c:v>
                </c:pt>
                <c:pt idx="117" formatCode="General">
                  <c:v>25</c:v>
                </c:pt>
                <c:pt idx="118">
                  <c:v>25</c:v>
                </c:pt>
                <c:pt idx="119">
                  <c:v>25</c:v>
                </c:pt>
                <c:pt idx="120" formatCode="General">
                  <c:v>25</c:v>
                </c:pt>
                <c:pt idx="121">
                  <c:v>25</c:v>
                </c:pt>
                <c:pt idx="122">
                  <c:v>25</c:v>
                </c:pt>
                <c:pt idx="123" formatCode="General">
                  <c:v>25</c:v>
                </c:pt>
                <c:pt idx="124">
                  <c:v>25</c:v>
                </c:pt>
                <c:pt idx="125">
                  <c:v>25</c:v>
                </c:pt>
                <c:pt idx="126" formatCode="General">
                  <c:v>25</c:v>
                </c:pt>
                <c:pt idx="127">
                  <c:v>25</c:v>
                </c:pt>
                <c:pt idx="128">
                  <c:v>25</c:v>
                </c:pt>
                <c:pt idx="129" formatCode="General">
                  <c:v>25</c:v>
                </c:pt>
                <c:pt idx="130">
                  <c:v>25</c:v>
                </c:pt>
                <c:pt idx="131">
                  <c:v>25</c:v>
                </c:pt>
                <c:pt idx="132" formatCode="General">
                  <c:v>25</c:v>
                </c:pt>
                <c:pt idx="133">
                  <c:v>25</c:v>
                </c:pt>
                <c:pt idx="134">
                  <c:v>25</c:v>
                </c:pt>
                <c:pt idx="135" formatCode="General">
                  <c:v>25</c:v>
                </c:pt>
                <c:pt idx="136">
                  <c:v>25</c:v>
                </c:pt>
                <c:pt idx="137">
                  <c:v>25</c:v>
                </c:pt>
                <c:pt idx="138" formatCode="General">
                  <c:v>25</c:v>
                </c:pt>
                <c:pt idx="139">
                  <c:v>25</c:v>
                </c:pt>
                <c:pt idx="140">
                  <c:v>25</c:v>
                </c:pt>
                <c:pt idx="141" formatCode="General">
                  <c:v>25</c:v>
                </c:pt>
                <c:pt idx="142">
                  <c:v>25</c:v>
                </c:pt>
                <c:pt idx="143">
                  <c:v>25</c:v>
                </c:pt>
                <c:pt idx="144" formatCode="General">
                  <c:v>25</c:v>
                </c:pt>
                <c:pt idx="145">
                  <c:v>25</c:v>
                </c:pt>
                <c:pt idx="146">
                  <c:v>25</c:v>
                </c:pt>
                <c:pt idx="147" formatCode="General">
                  <c:v>25</c:v>
                </c:pt>
                <c:pt idx="148">
                  <c:v>25</c:v>
                </c:pt>
                <c:pt idx="149">
                  <c:v>25</c:v>
                </c:pt>
                <c:pt idx="150" formatCode="General">
                  <c:v>25</c:v>
                </c:pt>
                <c:pt idx="151">
                  <c:v>25</c:v>
                </c:pt>
                <c:pt idx="152">
                  <c:v>25</c:v>
                </c:pt>
                <c:pt idx="153" formatCode="General">
                  <c:v>25</c:v>
                </c:pt>
                <c:pt idx="154">
                  <c:v>25</c:v>
                </c:pt>
                <c:pt idx="155">
                  <c:v>25</c:v>
                </c:pt>
                <c:pt idx="156" formatCode="General">
                  <c:v>25</c:v>
                </c:pt>
                <c:pt idx="157">
                  <c:v>25</c:v>
                </c:pt>
                <c:pt idx="158">
                  <c:v>25</c:v>
                </c:pt>
                <c:pt idx="159" formatCode="General">
                  <c:v>25</c:v>
                </c:pt>
                <c:pt idx="160">
                  <c:v>25</c:v>
                </c:pt>
                <c:pt idx="161">
                  <c:v>25</c:v>
                </c:pt>
                <c:pt idx="162" formatCode="General">
                  <c:v>25</c:v>
                </c:pt>
                <c:pt idx="163">
                  <c:v>25</c:v>
                </c:pt>
                <c:pt idx="164">
                  <c:v>25</c:v>
                </c:pt>
                <c:pt idx="165" formatCode="General">
                  <c:v>25</c:v>
                </c:pt>
                <c:pt idx="166">
                  <c:v>25</c:v>
                </c:pt>
                <c:pt idx="167">
                  <c:v>25</c:v>
                </c:pt>
                <c:pt idx="168" formatCode="General">
                  <c:v>25</c:v>
                </c:pt>
                <c:pt idx="169">
                  <c:v>25</c:v>
                </c:pt>
                <c:pt idx="170">
                  <c:v>25</c:v>
                </c:pt>
                <c:pt idx="171" formatCode="General">
                  <c:v>25</c:v>
                </c:pt>
                <c:pt idx="172">
                  <c:v>25</c:v>
                </c:pt>
                <c:pt idx="173">
                  <c:v>25</c:v>
                </c:pt>
                <c:pt idx="174" formatCode="General">
                  <c:v>25</c:v>
                </c:pt>
                <c:pt idx="175">
                  <c:v>25</c:v>
                </c:pt>
                <c:pt idx="176">
                  <c:v>25</c:v>
                </c:pt>
                <c:pt idx="177" formatCode="General">
                  <c:v>25</c:v>
                </c:pt>
                <c:pt idx="178">
                  <c:v>25</c:v>
                </c:pt>
                <c:pt idx="179">
                  <c:v>25</c:v>
                </c:pt>
                <c:pt idx="180" formatCode="General">
                  <c:v>25</c:v>
                </c:pt>
                <c:pt idx="181">
                  <c:v>25</c:v>
                </c:pt>
                <c:pt idx="182">
                  <c:v>25</c:v>
                </c:pt>
                <c:pt idx="183" formatCode="General">
                  <c:v>25</c:v>
                </c:pt>
                <c:pt idx="184">
                  <c:v>25</c:v>
                </c:pt>
                <c:pt idx="185">
                  <c:v>25</c:v>
                </c:pt>
                <c:pt idx="186" formatCode="General">
                  <c:v>25</c:v>
                </c:pt>
                <c:pt idx="187">
                  <c:v>25</c:v>
                </c:pt>
                <c:pt idx="188">
                  <c:v>25</c:v>
                </c:pt>
                <c:pt idx="189" formatCode="General">
                  <c:v>25</c:v>
                </c:pt>
                <c:pt idx="190">
                  <c:v>25</c:v>
                </c:pt>
                <c:pt idx="191">
                  <c:v>25</c:v>
                </c:pt>
                <c:pt idx="192" formatCode="General">
                  <c:v>25</c:v>
                </c:pt>
                <c:pt idx="193">
                  <c:v>25</c:v>
                </c:pt>
                <c:pt idx="194">
                  <c:v>25</c:v>
                </c:pt>
                <c:pt idx="195" formatCode="General">
                  <c:v>25</c:v>
                </c:pt>
                <c:pt idx="196">
                  <c:v>25</c:v>
                </c:pt>
                <c:pt idx="197">
                  <c:v>25</c:v>
                </c:pt>
                <c:pt idx="198" formatCode="General">
                  <c:v>25</c:v>
                </c:pt>
                <c:pt idx="199">
                  <c:v>25</c:v>
                </c:pt>
                <c:pt idx="200">
                  <c:v>25</c:v>
                </c:pt>
                <c:pt idx="201" formatCode="General">
                  <c:v>25</c:v>
                </c:pt>
                <c:pt idx="202">
                  <c:v>25</c:v>
                </c:pt>
                <c:pt idx="203">
                  <c:v>25</c:v>
                </c:pt>
                <c:pt idx="204" formatCode="General">
                  <c:v>25</c:v>
                </c:pt>
                <c:pt idx="205">
                  <c:v>25</c:v>
                </c:pt>
                <c:pt idx="206">
                  <c:v>25</c:v>
                </c:pt>
                <c:pt idx="207" formatCode="General">
                  <c:v>25</c:v>
                </c:pt>
                <c:pt idx="208">
                  <c:v>25</c:v>
                </c:pt>
                <c:pt idx="209">
                  <c:v>25</c:v>
                </c:pt>
                <c:pt idx="210" formatCode="General">
                  <c:v>25</c:v>
                </c:pt>
                <c:pt idx="211">
                  <c:v>25</c:v>
                </c:pt>
                <c:pt idx="212">
                  <c:v>25</c:v>
                </c:pt>
                <c:pt idx="213" formatCode="General">
                  <c:v>25</c:v>
                </c:pt>
                <c:pt idx="214">
                  <c:v>25</c:v>
                </c:pt>
                <c:pt idx="215">
                  <c:v>25</c:v>
                </c:pt>
                <c:pt idx="216" formatCode="General">
                  <c:v>25</c:v>
                </c:pt>
                <c:pt idx="217">
                  <c:v>25</c:v>
                </c:pt>
                <c:pt idx="218">
                  <c:v>25</c:v>
                </c:pt>
                <c:pt idx="219" formatCode="General">
                  <c:v>25</c:v>
                </c:pt>
                <c:pt idx="220">
                  <c:v>25</c:v>
                </c:pt>
                <c:pt idx="221">
                  <c:v>25</c:v>
                </c:pt>
                <c:pt idx="222" formatCode="General">
                  <c:v>25</c:v>
                </c:pt>
                <c:pt idx="223">
                  <c:v>25</c:v>
                </c:pt>
                <c:pt idx="224">
                  <c:v>25</c:v>
                </c:pt>
                <c:pt idx="225" formatCode="General">
                  <c:v>25</c:v>
                </c:pt>
                <c:pt idx="226">
                  <c:v>25</c:v>
                </c:pt>
                <c:pt idx="227">
                  <c:v>25</c:v>
                </c:pt>
                <c:pt idx="228" formatCode="General">
                  <c:v>25</c:v>
                </c:pt>
                <c:pt idx="229">
                  <c:v>25</c:v>
                </c:pt>
                <c:pt idx="230">
                  <c:v>25</c:v>
                </c:pt>
                <c:pt idx="231" formatCode="General">
                  <c:v>25</c:v>
                </c:pt>
                <c:pt idx="232">
                  <c:v>25</c:v>
                </c:pt>
                <c:pt idx="233">
                  <c:v>25</c:v>
                </c:pt>
                <c:pt idx="234" formatCode="General">
                  <c:v>25</c:v>
                </c:pt>
                <c:pt idx="235">
                  <c:v>25</c:v>
                </c:pt>
                <c:pt idx="236">
                  <c:v>25</c:v>
                </c:pt>
                <c:pt idx="237" formatCode="General">
                  <c:v>25</c:v>
                </c:pt>
                <c:pt idx="238">
                  <c:v>25</c:v>
                </c:pt>
                <c:pt idx="239">
                  <c:v>25</c:v>
                </c:pt>
                <c:pt idx="240" formatCode="General">
                  <c:v>25</c:v>
                </c:pt>
                <c:pt idx="241">
                  <c:v>25</c:v>
                </c:pt>
                <c:pt idx="242">
                  <c:v>25</c:v>
                </c:pt>
                <c:pt idx="243" formatCode="General">
                  <c:v>25</c:v>
                </c:pt>
                <c:pt idx="244">
                  <c:v>25</c:v>
                </c:pt>
                <c:pt idx="245">
                  <c:v>25</c:v>
                </c:pt>
                <c:pt idx="246" formatCode="General">
                  <c:v>25</c:v>
                </c:pt>
                <c:pt idx="247">
                  <c:v>25</c:v>
                </c:pt>
                <c:pt idx="248">
                  <c:v>25</c:v>
                </c:pt>
                <c:pt idx="249" formatCode="General">
                  <c:v>25</c:v>
                </c:pt>
                <c:pt idx="250">
                  <c:v>25</c:v>
                </c:pt>
                <c:pt idx="251">
                  <c:v>25</c:v>
                </c:pt>
                <c:pt idx="252" formatCode="General">
                  <c:v>25</c:v>
                </c:pt>
                <c:pt idx="253">
                  <c:v>25</c:v>
                </c:pt>
                <c:pt idx="254">
                  <c:v>25</c:v>
                </c:pt>
                <c:pt idx="255" formatCode="General">
                  <c:v>25</c:v>
                </c:pt>
                <c:pt idx="256">
                  <c:v>25</c:v>
                </c:pt>
                <c:pt idx="257">
                  <c:v>25</c:v>
                </c:pt>
                <c:pt idx="258" formatCode="General">
                  <c:v>25</c:v>
                </c:pt>
                <c:pt idx="259">
                  <c:v>25</c:v>
                </c:pt>
                <c:pt idx="260">
                  <c:v>25</c:v>
                </c:pt>
                <c:pt idx="261" formatCode="General">
                  <c:v>25</c:v>
                </c:pt>
                <c:pt idx="262">
                  <c:v>25</c:v>
                </c:pt>
                <c:pt idx="263">
                  <c:v>25</c:v>
                </c:pt>
                <c:pt idx="264" formatCode="General">
                  <c:v>25</c:v>
                </c:pt>
                <c:pt idx="265">
                  <c:v>25</c:v>
                </c:pt>
                <c:pt idx="266">
                  <c:v>25</c:v>
                </c:pt>
                <c:pt idx="267" formatCode="General">
                  <c:v>25</c:v>
                </c:pt>
                <c:pt idx="268">
                  <c:v>25</c:v>
                </c:pt>
                <c:pt idx="269">
                  <c:v>25</c:v>
                </c:pt>
                <c:pt idx="270" formatCode="General">
                  <c:v>25</c:v>
                </c:pt>
                <c:pt idx="271">
                  <c:v>25</c:v>
                </c:pt>
                <c:pt idx="272">
                  <c:v>25</c:v>
                </c:pt>
                <c:pt idx="273" formatCode="General">
                  <c:v>25</c:v>
                </c:pt>
                <c:pt idx="274">
                  <c:v>25</c:v>
                </c:pt>
                <c:pt idx="275">
                  <c:v>25</c:v>
                </c:pt>
                <c:pt idx="276" formatCode="General">
                  <c:v>25</c:v>
                </c:pt>
                <c:pt idx="277">
                  <c:v>25</c:v>
                </c:pt>
                <c:pt idx="278">
                  <c:v>25</c:v>
                </c:pt>
                <c:pt idx="279" formatCode="General">
                  <c:v>25</c:v>
                </c:pt>
                <c:pt idx="280">
                  <c:v>25</c:v>
                </c:pt>
                <c:pt idx="281">
                  <c:v>25</c:v>
                </c:pt>
                <c:pt idx="282" formatCode="General">
                  <c:v>25</c:v>
                </c:pt>
                <c:pt idx="283">
                  <c:v>25</c:v>
                </c:pt>
                <c:pt idx="284">
                  <c:v>25</c:v>
                </c:pt>
                <c:pt idx="285" formatCode="General">
                  <c:v>25</c:v>
                </c:pt>
                <c:pt idx="286">
                  <c:v>25</c:v>
                </c:pt>
                <c:pt idx="287">
                  <c:v>25</c:v>
                </c:pt>
                <c:pt idx="288" formatCode="General">
                  <c:v>25</c:v>
                </c:pt>
                <c:pt idx="289">
                  <c:v>25</c:v>
                </c:pt>
                <c:pt idx="290">
                  <c:v>25</c:v>
                </c:pt>
                <c:pt idx="291" formatCode="General">
                  <c:v>25</c:v>
                </c:pt>
                <c:pt idx="292">
                  <c:v>25</c:v>
                </c:pt>
                <c:pt idx="293">
                  <c:v>25</c:v>
                </c:pt>
                <c:pt idx="294" formatCode="General">
                  <c:v>25</c:v>
                </c:pt>
                <c:pt idx="295">
                  <c:v>25</c:v>
                </c:pt>
                <c:pt idx="296">
                  <c:v>25</c:v>
                </c:pt>
                <c:pt idx="297" formatCode="General">
                  <c:v>25</c:v>
                </c:pt>
                <c:pt idx="298">
                  <c:v>25</c:v>
                </c:pt>
                <c:pt idx="299">
                  <c:v>25</c:v>
                </c:pt>
                <c:pt idx="300" formatCode="General">
                  <c:v>25</c:v>
                </c:pt>
                <c:pt idx="301">
                  <c:v>25</c:v>
                </c:pt>
                <c:pt idx="302">
                  <c:v>25</c:v>
                </c:pt>
                <c:pt idx="303" formatCode="General">
                  <c:v>25</c:v>
                </c:pt>
                <c:pt idx="304">
                  <c:v>25</c:v>
                </c:pt>
                <c:pt idx="305">
                  <c:v>25</c:v>
                </c:pt>
                <c:pt idx="306" formatCode="General">
                  <c:v>25</c:v>
                </c:pt>
                <c:pt idx="307">
                  <c:v>25</c:v>
                </c:pt>
                <c:pt idx="308">
                  <c:v>25</c:v>
                </c:pt>
                <c:pt idx="309" formatCode="General">
                  <c:v>25</c:v>
                </c:pt>
                <c:pt idx="310">
                  <c:v>25</c:v>
                </c:pt>
                <c:pt idx="311">
                  <c:v>25</c:v>
                </c:pt>
                <c:pt idx="312" formatCode="General">
                  <c:v>25</c:v>
                </c:pt>
                <c:pt idx="313">
                  <c:v>25</c:v>
                </c:pt>
                <c:pt idx="314">
                  <c:v>25</c:v>
                </c:pt>
                <c:pt idx="315" formatCode="General">
                  <c:v>25</c:v>
                </c:pt>
                <c:pt idx="316">
                  <c:v>25</c:v>
                </c:pt>
                <c:pt idx="317">
                  <c:v>25</c:v>
                </c:pt>
                <c:pt idx="318" formatCode="General">
                  <c:v>25</c:v>
                </c:pt>
                <c:pt idx="319">
                  <c:v>25</c:v>
                </c:pt>
                <c:pt idx="320">
                  <c:v>25</c:v>
                </c:pt>
                <c:pt idx="321" formatCode="General">
                  <c:v>25</c:v>
                </c:pt>
                <c:pt idx="322">
                  <c:v>25</c:v>
                </c:pt>
                <c:pt idx="323">
                  <c:v>25</c:v>
                </c:pt>
                <c:pt idx="324" formatCode="General">
                  <c:v>25</c:v>
                </c:pt>
                <c:pt idx="325">
                  <c:v>25</c:v>
                </c:pt>
                <c:pt idx="326">
                  <c:v>25</c:v>
                </c:pt>
                <c:pt idx="327" formatCode="General">
                  <c:v>25</c:v>
                </c:pt>
                <c:pt idx="328">
                  <c:v>25</c:v>
                </c:pt>
                <c:pt idx="329">
                  <c:v>25</c:v>
                </c:pt>
                <c:pt idx="330" formatCode="General">
                  <c:v>25</c:v>
                </c:pt>
                <c:pt idx="331">
                  <c:v>25</c:v>
                </c:pt>
                <c:pt idx="332">
                  <c:v>25</c:v>
                </c:pt>
                <c:pt idx="333" formatCode="General">
                  <c:v>25</c:v>
                </c:pt>
                <c:pt idx="334">
                  <c:v>25</c:v>
                </c:pt>
                <c:pt idx="335">
                  <c:v>25</c:v>
                </c:pt>
                <c:pt idx="336" formatCode="General">
                  <c:v>25</c:v>
                </c:pt>
                <c:pt idx="337">
                  <c:v>25</c:v>
                </c:pt>
                <c:pt idx="338">
                  <c:v>25</c:v>
                </c:pt>
                <c:pt idx="339" formatCode="General">
                  <c:v>25</c:v>
                </c:pt>
                <c:pt idx="340">
                  <c:v>25</c:v>
                </c:pt>
                <c:pt idx="341">
                  <c:v>25</c:v>
                </c:pt>
                <c:pt idx="342" formatCode="General">
                  <c:v>25</c:v>
                </c:pt>
                <c:pt idx="343">
                  <c:v>25</c:v>
                </c:pt>
                <c:pt idx="344">
                  <c:v>25</c:v>
                </c:pt>
                <c:pt idx="345" formatCode="General">
                  <c:v>25</c:v>
                </c:pt>
                <c:pt idx="346">
                  <c:v>25</c:v>
                </c:pt>
                <c:pt idx="347">
                  <c:v>25</c:v>
                </c:pt>
                <c:pt idx="348" formatCode="General">
                  <c:v>25</c:v>
                </c:pt>
                <c:pt idx="349">
                  <c:v>25</c:v>
                </c:pt>
                <c:pt idx="350">
                  <c:v>25</c:v>
                </c:pt>
                <c:pt idx="351" formatCode="General">
                  <c:v>25</c:v>
                </c:pt>
                <c:pt idx="352">
                  <c:v>25</c:v>
                </c:pt>
                <c:pt idx="353">
                  <c:v>25</c:v>
                </c:pt>
                <c:pt idx="354" formatCode="General">
                  <c:v>25</c:v>
                </c:pt>
                <c:pt idx="355">
                  <c:v>25</c:v>
                </c:pt>
                <c:pt idx="356">
                  <c:v>25</c:v>
                </c:pt>
                <c:pt idx="357" formatCode="General">
                  <c:v>25</c:v>
                </c:pt>
                <c:pt idx="358">
                  <c:v>25</c:v>
                </c:pt>
                <c:pt idx="359">
                  <c:v>25</c:v>
                </c:pt>
                <c:pt idx="360" formatCode="General">
                  <c:v>25</c:v>
                </c:pt>
                <c:pt idx="361">
                  <c:v>25</c:v>
                </c:pt>
                <c:pt idx="362">
                  <c:v>25</c:v>
                </c:pt>
                <c:pt idx="363" formatCode="General">
                  <c:v>25</c:v>
                </c:pt>
                <c:pt idx="364">
                  <c:v>25</c:v>
                </c:pt>
                <c:pt idx="365">
                  <c:v>25</c:v>
                </c:pt>
                <c:pt idx="366" formatCode="General">
                  <c:v>25</c:v>
                </c:pt>
                <c:pt idx="367">
                  <c:v>25</c:v>
                </c:pt>
                <c:pt idx="368">
                  <c:v>25</c:v>
                </c:pt>
                <c:pt idx="369" formatCode="General">
                  <c:v>25</c:v>
                </c:pt>
                <c:pt idx="370">
                  <c:v>25</c:v>
                </c:pt>
                <c:pt idx="371">
                  <c:v>25</c:v>
                </c:pt>
                <c:pt idx="372" formatCode="General">
                  <c:v>25</c:v>
                </c:pt>
                <c:pt idx="373">
                  <c:v>25</c:v>
                </c:pt>
                <c:pt idx="374">
                  <c:v>25</c:v>
                </c:pt>
                <c:pt idx="375" formatCode="General">
                  <c:v>25</c:v>
                </c:pt>
                <c:pt idx="376">
                  <c:v>25</c:v>
                </c:pt>
                <c:pt idx="377">
                  <c:v>25</c:v>
                </c:pt>
                <c:pt idx="378" formatCode="General">
                  <c:v>25</c:v>
                </c:pt>
                <c:pt idx="379">
                  <c:v>25</c:v>
                </c:pt>
                <c:pt idx="380">
                  <c:v>25</c:v>
                </c:pt>
                <c:pt idx="381" formatCode="General">
                  <c:v>25</c:v>
                </c:pt>
                <c:pt idx="382">
                  <c:v>25</c:v>
                </c:pt>
                <c:pt idx="383" formatCode="General">
                  <c:v>25</c:v>
                </c:pt>
                <c:pt idx="384">
                  <c:v>25</c:v>
                </c:pt>
                <c:pt idx="385">
                  <c:v>25</c:v>
                </c:pt>
                <c:pt idx="386" formatCode="General">
                  <c:v>25</c:v>
                </c:pt>
                <c:pt idx="387">
                  <c:v>25</c:v>
                </c:pt>
                <c:pt idx="388" formatCode="General">
                  <c:v>25</c:v>
                </c:pt>
                <c:pt idx="389">
                  <c:v>25</c:v>
                </c:pt>
                <c:pt idx="390">
                  <c:v>25</c:v>
                </c:pt>
                <c:pt idx="391" formatCode="General">
                  <c:v>25</c:v>
                </c:pt>
                <c:pt idx="392">
                  <c:v>25</c:v>
                </c:pt>
                <c:pt idx="393" formatCode="General">
                  <c:v>25</c:v>
                </c:pt>
                <c:pt idx="394">
                  <c:v>25</c:v>
                </c:pt>
                <c:pt idx="395">
                  <c:v>25</c:v>
                </c:pt>
                <c:pt idx="396" formatCode="General">
                  <c:v>25</c:v>
                </c:pt>
                <c:pt idx="397">
                  <c:v>25</c:v>
                </c:pt>
                <c:pt idx="398" formatCode="General">
                  <c:v>25</c:v>
                </c:pt>
                <c:pt idx="399">
                  <c:v>25</c:v>
                </c:pt>
                <c:pt idx="400">
                  <c:v>25</c:v>
                </c:pt>
                <c:pt idx="401" formatCode="General">
                  <c:v>25</c:v>
                </c:pt>
                <c:pt idx="402">
                  <c:v>25</c:v>
                </c:pt>
                <c:pt idx="403" formatCode="General">
                  <c:v>25</c:v>
                </c:pt>
                <c:pt idx="404">
                  <c:v>25</c:v>
                </c:pt>
                <c:pt idx="405">
                  <c:v>25</c:v>
                </c:pt>
                <c:pt idx="406" formatCode="General">
                  <c:v>25</c:v>
                </c:pt>
                <c:pt idx="407">
                  <c:v>25</c:v>
                </c:pt>
                <c:pt idx="408" formatCode="General">
                  <c:v>25</c:v>
                </c:pt>
                <c:pt idx="409">
                  <c:v>25</c:v>
                </c:pt>
                <c:pt idx="410">
                  <c:v>25</c:v>
                </c:pt>
                <c:pt idx="411" formatCode="General">
                  <c:v>25</c:v>
                </c:pt>
                <c:pt idx="412">
                  <c:v>25</c:v>
                </c:pt>
                <c:pt idx="413" formatCode="General">
                  <c:v>25</c:v>
                </c:pt>
                <c:pt idx="414">
                  <c:v>25</c:v>
                </c:pt>
                <c:pt idx="415">
                  <c:v>25</c:v>
                </c:pt>
                <c:pt idx="416" formatCode="General">
                  <c:v>25</c:v>
                </c:pt>
                <c:pt idx="417">
                  <c:v>25</c:v>
                </c:pt>
                <c:pt idx="418" formatCode="General">
                  <c:v>25</c:v>
                </c:pt>
                <c:pt idx="419">
                  <c:v>25</c:v>
                </c:pt>
                <c:pt idx="420">
                  <c:v>25</c:v>
                </c:pt>
                <c:pt idx="421" formatCode="General">
                  <c:v>25</c:v>
                </c:pt>
                <c:pt idx="422">
                  <c:v>25</c:v>
                </c:pt>
                <c:pt idx="423" formatCode="General">
                  <c:v>25</c:v>
                </c:pt>
                <c:pt idx="424">
                  <c:v>25</c:v>
                </c:pt>
                <c:pt idx="425">
                  <c:v>25</c:v>
                </c:pt>
                <c:pt idx="426" formatCode="General">
                  <c:v>25</c:v>
                </c:pt>
                <c:pt idx="427">
                  <c:v>25</c:v>
                </c:pt>
                <c:pt idx="428" formatCode="General">
                  <c:v>25</c:v>
                </c:pt>
                <c:pt idx="429">
                  <c:v>25</c:v>
                </c:pt>
                <c:pt idx="430">
                  <c:v>25</c:v>
                </c:pt>
                <c:pt idx="431" formatCode="General">
                  <c:v>25</c:v>
                </c:pt>
                <c:pt idx="432">
                  <c:v>25</c:v>
                </c:pt>
                <c:pt idx="433" formatCode="General">
                  <c:v>25</c:v>
                </c:pt>
                <c:pt idx="434">
                  <c:v>25</c:v>
                </c:pt>
                <c:pt idx="435">
                  <c:v>25</c:v>
                </c:pt>
                <c:pt idx="436" formatCode="General">
                  <c:v>25</c:v>
                </c:pt>
                <c:pt idx="437">
                  <c:v>25</c:v>
                </c:pt>
                <c:pt idx="438" formatCode="General">
                  <c:v>25</c:v>
                </c:pt>
                <c:pt idx="439">
                  <c:v>25</c:v>
                </c:pt>
                <c:pt idx="440">
                  <c:v>25</c:v>
                </c:pt>
                <c:pt idx="441" formatCode="General">
                  <c:v>25</c:v>
                </c:pt>
                <c:pt idx="442">
                  <c:v>25</c:v>
                </c:pt>
                <c:pt idx="443" formatCode="General">
                  <c:v>25</c:v>
                </c:pt>
                <c:pt idx="444">
                  <c:v>25</c:v>
                </c:pt>
                <c:pt idx="445">
                  <c:v>25</c:v>
                </c:pt>
                <c:pt idx="446" formatCode="General">
                  <c:v>25</c:v>
                </c:pt>
                <c:pt idx="447">
                  <c:v>25</c:v>
                </c:pt>
                <c:pt idx="448" formatCode="General">
                  <c:v>25</c:v>
                </c:pt>
                <c:pt idx="449">
                  <c:v>25</c:v>
                </c:pt>
                <c:pt idx="450">
                  <c:v>25</c:v>
                </c:pt>
                <c:pt idx="451" formatCode="General">
                  <c:v>25</c:v>
                </c:pt>
                <c:pt idx="452">
                  <c:v>25</c:v>
                </c:pt>
                <c:pt idx="453" formatCode="General">
                  <c:v>25</c:v>
                </c:pt>
                <c:pt idx="454">
                  <c:v>25</c:v>
                </c:pt>
                <c:pt idx="455">
                  <c:v>25</c:v>
                </c:pt>
                <c:pt idx="456" formatCode="General">
                  <c:v>25</c:v>
                </c:pt>
                <c:pt idx="457">
                  <c:v>25</c:v>
                </c:pt>
                <c:pt idx="458" formatCode="General">
                  <c:v>25</c:v>
                </c:pt>
                <c:pt idx="459">
                  <c:v>25</c:v>
                </c:pt>
                <c:pt idx="460">
                  <c:v>25</c:v>
                </c:pt>
                <c:pt idx="461" formatCode="General">
                  <c:v>25</c:v>
                </c:pt>
                <c:pt idx="462">
                  <c:v>25</c:v>
                </c:pt>
                <c:pt idx="463" formatCode="General">
                  <c:v>25</c:v>
                </c:pt>
                <c:pt idx="464">
                  <c:v>25</c:v>
                </c:pt>
                <c:pt idx="465">
                  <c:v>25</c:v>
                </c:pt>
                <c:pt idx="466" formatCode="General">
                  <c:v>25</c:v>
                </c:pt>
                <c:pt idx="467">
                  <c:v>25</c:v>
                </c:pt>
                <c:pt idx="468" formatCode="General">
                  <c:v>25</c:v>
                </c:pt>
                <c:pt idx="469">
                  <c:v>25</c:v>
                </c:pt>
                <c:pt idx="470">
                  <c:v>25</c:v>
                </c:pt>
                <c:pt idx="471" formatCode="General">
                  <c:v>25</c:v>
                </c:pt>
                <c:pt idx="472">
                  <c:v>25</c:v>
                </c:pt>
                <c:pt idx="473" formatCode="General">
                  <c:v>25</c:v>
                </c:pt>
                <c:pt idx="474">
                  <c:v>25</c:v>
                </c:pt>
                <c:pt idx="475">
                  <c:v>25</c:v>
                </c:pt>
                <c:pt idx="476" formatCode="General">
                  <c:v>25</c:v>
                </c:pt>
                <c:pt idx="477">
                  <c:v>25</c:v>
                </c:pt>
                <c:pt idx="478" formatCode="General">
                  <c:v>25</c:v>
                </c:pt>
                <c:pt idx="479">
                  <c:v>25</c:v>
                </c:pt>
                <c:pt idx="480">
                  <c:v>25</c:v>
                </c:pt>
                <c:pt idx="481" formatCode="General">
                  <c:v>25</c:v>
                </c:pt>
                <c:pt idx="482">
                  <c:v>25</c:v>
                </c:pt>
                <c:pt idx="483" formatCode="General">
                  <c:v>25</c:v>
                </c:pt>
                <c:pt idx="484">
                  <c:v>25</c:v>
                </c:pt>
                <c:pt idx="485">
                  <c:v>25</c:v>
                </c:pt>
                <c:pt idx="486" formatCode="General">
                  <c:v>25</c:v>
                </c:pt>
                <c:pt idx="487">
                  <c:v>25</c:v>
                </c:pt>
                <c:pt idx="488" formatCode="General">
                  <c:v>25</c:v>
                </c:pt>
                <c:pt idx="489">
                  <c:v>25</c:v>
                </c:pt>
                <c:pt idx="490">
                  <c:v>25</c:v>
                </c:pt>
                <c:pt idx="491" formatCode="General">
                  <c:v>25</c:v>
                </c:pt>
                <c:pt idx="492">
                  <c:v>25</c:v>
                </c:pt>
                <c:pt idx="493" formatCode="General">
                  <c:v>25</c:v>
                </c:pt>
                <c:pt idx="494">
                  <c:v>25</c:v>
                </c:pt>
                <c:pt idx="495">
                  <c:v>25</c:v>
                </c:pt>
                <c:pt idx="496" formatCode="General">
                  <c:v>25</c:v>
                </c:pt>
                <c:pt idx="497">
                  <c:v>25</c:v>
                </c:pt>
                <c:pt idx="498" formatCode="General">
                  <c:v>25</c:v>
                </c:pt>
                <c:pt idx="499">
                  <c:v>25</c:v>
                </c:pt>
                <c:pt idx="500">
                  <c:v>25</c:v>
                </c:pt>
                <c:pt idx="501" formatCode="General">
                  <c:v>25</c:v>
                </c:pt>
                <c:pt idx="502">
                  <c:v>25</c:v>
                </c:pt>
                <c:pt idx="503" formatCode="General">
                  <c:v>25</c:v>
                </c:pt>
                <c:pt idx="504">
                  <c:v>25</c:v>
                </c:pt>
                <c:pt idx="505">
                  <c:v>25</c:v>
                </c:pt>
                <c:pt idx="506" formatCode="General">
                  <c:v>25</c:v>
                </c:pt>
                <c:pt idx="507">
                  <c:v>25</c:v>
                </c:pt>
                <c:pt idx="508" formatCode="General">
                  <c:v>25</c:v>
                </c:pt>
                <c:pt idx="509">
                  <c:v>25</c:v>
                </c:pt>
                <c:pt idx="510">
                  <c:v>25</c:v>
                </c:pt>
                <c:pt idx="511" formatCode="General">
                  <c:v>25</c:v>
                </c:pt>
                <c:pt idx="512">
                  <c:v>25</c:v>
                </c:pt>
                <c:pt idx="513" formatCode="General">
                  <c:v>25</c:v>
                </c:pt>
                <c:pt idx="514">
                  <c:v>25</c:v>
                </c:pt>
                <c:pt idx="515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3A6-4266-81CF-4F359FD3E881}"/>
            </c:ext>
          </c:extLst>
        </c:ser>
        <c:ser>
          <c:idx val="4"/>
          <c:order val="4"/>
          <c:tx>
            <c:strRef>
              <c:f>'Raport valori date PM2.5'!$F$1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PM2.5'!$F$2:$F$517</c:f>
              <c:numCache>
                <c:formatCode>General</c:formatCode>
                <c:ptCount val="51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15</c:v>
                </c:pt>
                <c:pt idx="401">
                  <c:v>15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15</c:v>
                </c:pt>
                <c:pt idx="412">
                  <c:v>15</c:v>
                </c:pt>
                <c:pt idx="413">
                  <c:v>15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15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15</c:v>
                </c:pt>
                <c:pt idx="423">
                  <c:v>15</c:v>
                </c:pt>
                <c:pt idx="424">
                  <c:v>15</c:v>
                </c:pt>
                <c:pt idx="425">
                  <c:v>15</c:v>
                </c:pt>
                <c:pt idx="426">
                  <c:v>15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15</c:v>
                </c:pt>
                <c:pt idx="441">
                  <c:v>15</c:v>
                </c:pt>
                <c:pt idx="442">
                  <c:v>15</c:v>
                </c:pt>
                <c:pt idx="443">
                  <c:v>15</c:v>
                </c:pt>
                <c:pt idx="444">
                  <c:v>15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15</c:v>
                </c:pt>
                <c:pt idx="451">
                  <c:v>15</c:v>
                </c:pt>
                <c:pt idx="452">
                  <c:v>15</c:v>
                </c:pt>
                <c:pt idx="453">
                  <c:v>15</c:v>
                </c:pt>
                <c:pt idx="454">
                  <c:v>15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15</c:v>
                </c:pt>
                <c:pt idx="459">
                  <c:v>15</c:v>
                </c:pt>
                <c:pt idx="460">
                  <c:v>15</c:v>
                </c:pt>
                <c:pt idx="461">
                  <c:v>15</c:v>
                </c:pt>
                <c:pt idx="462">
                  <c:v>15</c:v>
                </c:pt>
                <c:pt idx="463">
                  <c:v>15</c:v>
                </c:pt>
                <c:pt idx="464">
                  <c:v>15</c:v>
                </c:pt>
                <c:pt idx="465">
                  <c:v>15</c:v>
                </c:pt>
                <c:pt idx="466">
                  <c:v>15</c:v>
                </c:pt>
                <c:pt idx="467">
                  <c:v>15</c:v>
                </c:pt>
                <c:pt idx="468">
                  <c:v>15</c:v>
                </c:pt>
                <c:pt idx="469">
                  <c:v>15</c:v>
                </c:pt>
                <c:pt idx="470">
                  <c:v>15</c:v>
                </c:pt>
                <c:pt idx="471">
                  <c:v>15</c:v>
                </c:pt>
                <c:pt idx="472">
                  <c:v>15</c:v>
                </c:pt>
                <c:pt idx="473">
                  <c:v>15</c:v>
                </c:pt>
                <c:pt idx="474">
                  <c:v>15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15</c:v>
                </c:pt>
                <c:pt idx="481">
                  <c:v>15</c:v>
                </c:pt>
                <c:pt idx="482">
                  <c:v>15</c:v>
                </c:pt>
                <c:pt idx="483">
                  <c:v>15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15</c:v>
                </c:pt>
                <c:pt idx="489">
                  <c:v>15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</c:v>
                </c:pt>
                <c:pt idx="504">
                  <c:v>15</c:v>
                </c:pt>
                <c:pt idx="505">
                  <c:v>15</c:v>
                </c:pt>
                <c:pt idx="506">
                  <c:v>15</c:v>
                </c:pt>
                <c:pt idx="507">
                  <c:v>15</c:v>
                </c:pt>
                <c:pt idx="508">
                  <c:v>15</c:v>
                </c:pt>
                <c:pt idx="509">
                  <c:v>15</c:v>
                </c:pt>
                <c:pt idx="510">
                  <c:v>15</c:v>
                </c:pt>
                <c:pt idx="511">
                  <c:v>15</c:v>
                </c:pt>
                <c:pt idx="512">
                  <c:v>15</c:v>
                </c:pt>
                <c:pt idx="513">
                  <c:v>15</c:v>
                </c:pt>
                <c:pt idx="514">
                  <c:v>15</c:v>
                </c:pt>
                <c:pt idx="515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3A6-4266-81CF-4F359FD3E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503480"/>
        <c:axId val="377514456"/>
      </c:lineChart>
      <c:catAx>
        <c:axId val="37750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14456"/>
        <c:crossesAt val="5"/>
        <c:auto val="1"/>
        <c:lblAlgn val="ctr"/>
        <c:lblOffset val="100"/>
        <c:noMultiLvlLbl val="0"/>
      </c:catAx>
      <c:valAx>
        <c:axId val="3775144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34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829345801529949E-3"/>
          <c:y val="0.90767556305901798"/>
          <c:w val="0.98388938152596805"/>
          <c:h val="8.3822155968245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MH1</a:t>
            </a:r>
            <a:endParaRPr lang="en-US"/>
          </a:p>
        </c:rich>
      </c:tx>
      <c:layout>
        <c:manualLayout>
          <c:xMode val="edge"/>
          <c:yMode val="edge"/>
          <c:x val="0.30422892260418666"/>
          <c:y val="4.2971094539240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96155839049056"/>
          <c:y val="6.7453544061302689E-2"/>
          <c:w val="0.84927463734427255"/>
          <c:h val="0.865640325670498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53-4BC6-BB79-A3FFAF9CE1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53-4BC6-BB79-A3FFAF9CE1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53-4BC6-BB79-A3FFAF9CE1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53-4BC6-BB79-A3FFAF9CE15A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PM_RNMCA'!$C$4,'centralizare rezultate PM_RNMCA'!$D$4,'centralizare rezultate PM_RNMCA'!$E$4,'centralizare rezultate PM_RNMCA'!$F$4,'centralizare rezultate PM_RNMCA'!$G$4)</c:f>
              <c:numCache>
                <c:formatCode>0.00</c:formatCode>
                <c:ptCount val="4"/>
                <c:pt idx="0">
                  <c:v>5.89</c:v>
                </c:pt>
                <c:pt idx="1">
                  <c:v>0.02</c:v>
                </c:pt>
                <c:pt idx="2">
                  <c:v>7.45</c:v>
                </c:pt>
                <c:pt idx="3" formatCode="General">
                  <c:v>0.57999999999999996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53-4BC6-BB79-A3FFAF9CE1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53-4BC6-BB79-A3FFAF9CE1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53-4BC6-BB79-A3FFAF9CE1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53-4BC6-BB79-A3FFAF9CE1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53-4BC6-BB79-A3FFAF9CE15A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4"/>
                <c:pt idx="0" formatCode="0.00">
                  <c:v>8.42</c:v>
                </c:pt>
                <c:pt idx="1">
                  <c:v>0.1</c:v>
                </c:pt>
                <c:pt idx="2" formatCode="0.00">
                  <c:v>9.1999999999999993</c:v>
                </c:pt>
                <c:pt idx="3">
                  <c:v>0.82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53-4BC6-BB79-A3FFAF9CE15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53-4BC6-BB79-A3FFAF9CE1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53-4BC6-BB79-A3FFAF9CE1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53-4BC6-BB79-A3FFAF9CE1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53-4BC6-BB79-A3FFAF9CE15A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4"/>
                <c:pt idx="0" formatCode="0.00">
                  <c:v>4.59</c:v>
                </c:pt>
                <c:pt idx="1">
                  <c:v>0.26</c:v>
                </c:pt>
                <c:pt idx="2">
                  <c:v>3.24</c:v>
                </c:pt>
                <c:pt idx="3">
                  <c:v>0.82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53-4BC6-BB79-A3FFAF9CE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9560"/>
        <c:axId val="377491720"/>
      </c:barChart>
      <c:catAx>
        <c:axId val="377499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1720"/>
        <c:crosses val="autoZero"/>
        <c:auto val="1"/>
        <c:lblAlgn val="ctr"/>
        <c:lblOffset val="100"/>
        <c:noMultiLvlLbl val="0"/>
      </c:catAx>
      <c:valAx>
        <c:axId val="37749172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MH2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4263204849639"/>
          <c:y val="7.3535919540229894E-2"/>
          <c:w val="0.85522075870528091"/>
          <c:h val="0.859557950191570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39-4DC8-8028-5098733D00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39-4DC8-8028-5098733D00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39-4DC8-8028-5098733D00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39-4DC8-8028-5098733D00CE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4"/>
                <c:pt idx="0">
                  <c:v>1.98</c:v>
                </c:pt>
                <c:pt idx="1">
                  <c:v>0.13</c:v>
                </c:pt>
                <c:pt idx="2" formatCode="General">
                  <c:v>1.05</c:v>
                </c:pt>
                <c:pt idx="3" formatCode="General">
                  <c:v>0.59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39-4DC8-8028-5098733D00C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C39-4DC8-8028-5098733D00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C39-4DC8-8028-5098733D00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C39-4DC8-8028-5098733D00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C39-4DC8-8028-5098733D00CE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4"/>
                <c:pt idx="0" formatCode="0.00">
                  <c:v>1.17</c:v>
                </c:pt>
                <c:pt idx="1">
                  <c:v>7.0000000000000007E-2</c:v>
                </c:pt>
                <c:pt idx="2">
                  <c:v>5.1100000000000003</c:v>
                </c:pt>
                <c:pt idx="3">
                  <c:v>0.19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C39-4DC8-8028-5098733D00C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39-4DC8-8028-5098733D00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39-4DC8-8028-5098733D00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39-4DC8-8028-5098733D00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39-4DC8-8028-5098733D00CE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4"/>
                <c:pt idx="0" formatCode="0.00">
                  <c:v>1.29</c:v>
                </c:pt>
                <c:pt idx="1">
                  <c:v>0.04</c:v>
                </c:pt>
                <c:pt idx="2">
                  <c:v>1.54</c:v>
                </c:pt>
                <c:pt idx="3">
                  <c:v>0.17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C39-4DC8-8028-5098733D0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07792"/>
        <c:axId val="377526608"/>
      </c:barChart>
      <c:catAx>
        <c:axId val="37750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26608"/>
        <c:crosses val="autoZero"/>
        <c:auto val="1"/>
        <c:lblAlgn val="ctr"/>
        <c:lblOffset val="100"/>
        <c:noMultiLvlLbl val="0"/>
      </c:catAx>
      <c:valAx>
        <c:axId val="377526608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MH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0899734679904145"/>
          <c:y val="2.5870106080489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7959467717609"/>
          <c:y val="4.9206417624521097E-2"/>
          <c:w val="0.85095541175535427"/>
          <c:h val="0.883887452107279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AA-424B-8656-B9F5F756BF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AA-424B-8656-B9F5F756BF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AA-424B-8656-B9F5F756BF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AA-424B-8656-B9F5F756BF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PM_RNMCA'!$C$10,'centralizare rezultate PM_RNMCA'!$D$10,'centralizare rezultate PM_RNMCA'!$E$10,'centralizare rezultate PM_RNMCA'!$F$10,'centralizare rezultate PM_RNMCA'!$G$10)</c:f>
              <c:numCache>
                <c:formatCode>0.00</c:formatCode>
                <c:ptCount val="4"/>
                <c:pt idx="0">
                  <c:v>0.8</c:v>
                </c:pt>
                <c:pt idx="1">
                  <c:v>0.06</c:v>
                </c:pt>
                <c:pt idx="2" formatCode="General">
                  <c:v>6.22</c:v>
                </c:pt>
                <c:pt idx="3" formatCode="General">
                  <c:v>0.46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AA-424B-8656-B9F5F756BF4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3AA-424B-8656-B9F5F756BF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3AA-424B-8656-B9F5F756BF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3AA-424B-8656-B9F5F756BF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3AA-424B-8656-B9F5F756BF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PM_RNMCA'!$C$11,'centralizare rezultate PM_RNMCA'!$D$11,'centralizare rezultate PM_RNMCA'!$E$11,'centralizare rezultate PM_RNMCA'!$F$11,'centralizare rezultate PM_RNMCA'!$G$11)</c:f>
              <c:numCache>
                <c:formatCode>General</c:formatCode>
                <c:ptCount val="4"/>
                <c:pt idx="0" formatCode="0.00">
                  <c:v>0.6</c:v>
                </c:pt>
                <c:pt idx="1">
                  <c:v>0.23</c:v>
                </c:pt>
                <c:pt idx="2">
                  <c:v>12.2</c:v>
                </c:pt>
                <c:pt idx="3">
                  <c:v>0.73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3AA-424B-8656-B9F5F756BF4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3AA-424B-8656-B9F5F756BF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3AA-424B-8656-B9F5F756BF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3AA-424B-8656-B9F5F756BF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3AA-424B-8656-B9F5F756BF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PM_RNMCA'!$C$12,'centralizare rezultate PM_RNMCA'!$D$12,'centralizare rezultate PM_RNMCA'!$E$12,'centralizare rezultate PM_RNMCA'!$F$12,'centralizare rezultate PM_RNMCA'!$G$12)</c:f>
              <c:numCache>
                <c:formatCode>General</c:formatCode>
                <c:ptCount val="4"/>
                <c:pt idx="0" formatCode="0.00">
                  <c:v>1.22</c:v>
                </c:pt>
                <c:pt idx="1">
                  <c:v>0.06</c:v>
                </c:pt>
                <c:pt idx="2">
                  <c:v>10.16</c:v>
                </c:pt>
                <c:pt idx="3">
                  <c:v>0.15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3AA-424B-8656-B9F5F756B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02304"/>
        <c:axId val="377494072"/>
      </c:barChart>
      <c:catAx>
        <c:axId val="37750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4072"/>
        <c:crosses val="autoZero"/>
        <c:auto val="1"/>
        <c:lblAlgn val="ctr"/>
        <c:lblOffset val="100"/>
        <c:noMultiLvlLbl val="0"/>
      </c:catAx>
      <c:valAx>
        <c:axId val="377494072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PM_RNMCA'!$R$9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MH1</c:v>
                </c:pt>
                <c:pt idx="1">
                  <c:v>MH2</c:v>
                </c:pt>
                <c:pt idx="2">
                  <c:v>MH3</c:v>
                </c:pt>
              </c:strCache>
            </c:strRef>
          </c:cat>
          <c:val>
            <c:numRef>
              <c:f>'centralizare rezultate PM_RNMCA'!$R$10:$R$12</c:f>
              <c:numCache>
                <c:formatCode>0.00</c:formatCode>
                <c:ptCount val="3"/>
                <c:pt idx="0">
                  <c:v>3.4491666666666667</c:v>
                </c:pt>
                <c:pt idx="1">
                  <c:v>1.1108333333333331</c:v>
                </c:pt>
                <c:pt idx="2">
                  <c:v>2.7408333333333328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3-4DC4-A79A-21D68191A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02696"/>
        <c:axId val="377469376"/>
      </c:barChart>
      <c:catAx>
        <c:axId val="37750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9376"/>
        <c:crosses val="autoZero"/>
        <c:auto val="1"/>
        <c:lblAlgn val="ctr"/>
        <c:lblOffset val="100"/>
        <c:noMultiLvlLbl val="0"/>
      </c:catAx>
      <c:valAx>
        <c:axId val="377469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MH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45-4724-B802-B5FC7DEC8B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45-4724-B802-B5FC7DEC8B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45-4724-B802-B5FC7DEC8B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45-4724-B802-B5FC7DEC8B8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PM'!$Z$7)</c:f>
              <c:numCache>
                <c:formatCode>0.00</c:formatCode>
                <c:ptCount val="4"/>
                <c:pt idx="0">
                  <c:v>41.032608695652485</c:v>
                </c:pt>
                <c:pt idx="1">
                  <c:v>32.518115942028828</c:v>
                </c:pt>
                <c:pt idx="2" formatCode="General">
                  <c:v>10.050000000000001</c:v>
                </c:pt>
                <c:pt idx="3" formatCode="General">
                  <c:v>19.57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45-4724-B802-B5FC7DEC8B8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345-4724-B802-B5FC7DEC8B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345-4724-B802-B5FC7DEC8B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345-4724-B802-B5FC7DEC8B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345-4724-B802-B5FC7DEC8B89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345-4724-B802-B5FC7DEC8B8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PM'!$Z$8)</c:f>
              <c:numCache>
                <c:formatCode>0.00</c:formatCode>
                <c:ptCount val="4"/>
                <c:pt idx="0">
                  <c:v>36.231884057971044</c:v>
                </c:pt>
                <c:pt idx="1">
                  <c:v>28.170289855072983</c:v>
                </c:pt>
                <c:pt idx="2" formatCode="General">
                  <c:v>29.71</c:v>
                </c:pt>
                <c:pt idx="3" formatCode="General">
                  <c:v>22.01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45-4724-B802-B5FC7DEC8B8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345-4724-B802-B5FC7DEC8B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345-4724-B802-B5FC7DEC8B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345-4724-B802-B5FC7DEC8B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345-4724-B802-B5FC7DEC8B89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PM'!$Z$9)</c:f>
              <c:numCache>
                <c:formatCode>General</c:formatCode>
                <c:ptCount val="4"/>
                <c:pt idx="0" formatCode="0.00">
                  <c:v>25.362318840579938</c:v>
                </c:pt>
                <c:pt idx="1">
                  <c:v>17.844202898550972</c:v>
                </c:pt>
                <c:pt idx="2">
                  <c:v>26.63</c:v>
                </c:pt>
                <c:pt idx="3">
                  <c:v>22.74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345-4724-B802-B5FC7DEC8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85056"/>
        <c:axId val="377484272"/>
      </c:barChart>
      <c:catAx>
        <c:axId val="377485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84272"/>
        <c:crosses val="autoZero"/>
        <c:auto val="1"/>
        <c:lblAlgn val="ctr"/>
        <c:lblOffset val="100"/>
        <c:noMultiLvlLbl val="0"/>
      </c:catAx>
      <c:valAx>
        <c:axId val="3774842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MH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97787994831784E-2"/>
          <c:y val="0.18014404854190341"/>
          <c:w val="0.87722553877953102"/>
          <c:h val="0.725457974551426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E7-4D82-A2B8-928518A41F5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E7-4D82-A2B8-928518A41F5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E7-4D82-A2B8-928518A41F5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E7-4D82-A2B8-928518A41F5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PM'!$Z$10)</c:f>
              <c:numCache>
                <c:formatCode>0.00</c:formatCode>
                <c:ptCount val="4"/>
                <c:pt idx="0">
                  <c:v>17.753623188405452</c:v>
                </c:pt>
                <c:pt idx="1">
                  <c:v>16.938405797101797</c:v>
                </c:pt>
                <c:pt idx="2" formatCode="General">
                  <c:v>50.72</c:v>
                </c:pt>
                <c:pt idx="3" formatCode="General">
                  <c:v>22.74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E7-4D82-A2B8-928518A41F5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AE7-4D82-A2B8-928518A41F5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AE7-4D82-A2B8-928518A41F5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AE7-4D82-A2B8-928518A41F5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AE7-4D82-A2B8-928518A41F5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PM'!$Z$11)</c:f>
              <c:numCache>
                <c:formatCode>General</c:formatCode>
                <c:ptCount val="4"/>
                <c:pt idx="0" formatCode="0.00">
                  <c:v>17.210144927536348</c:v>
                </c:pt>
                <c:pt idx="1">
                  <c:v>17.663043478260935</c:v>
                </c:pt>
                <c:pt idx="2">
                  <c:v>44.84</c:v>
                </c:pt>
                <c:pt idx="3">
                  <c:v>20.38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AE7-4D82-A2B8-928518A41F5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E7-4D82-A2B8-928518A41F5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E7-4D82-A2B8-928518A41F5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AE7-4D82-A2B8-928518A41F5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AE7-4D82-A2B8-928518A41F5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PM'!$Z$12)</c:f>
              <c:numCache>
                <c:formatCode>0.00</c:formatCode>
                <c:ptCount val="4"/>
                <c:pt idx="0">
                  <c:v>16.304347826086669</c:v>
                </c:pt>
                <c:pt idx="1">
                  <c:v>25.634057971014485</c:v>
                </c:pt>
                <c:pt idx="2" formatCode="General">
                  <c:v>47.1</c:v>
                </c:pt>
                <c:pt idx="3" formatCode="General">
                  <c:v>17.21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AE7-4D82-A2B8-928518A41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4064"/>
        <c:axId val="377499952"/>
      </c:barChart>
      <c:catAx>
        <c:axId val="37751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9952"/>
        <c:crosses val="autoZero"/>
        <c:auto val="1"/>
        <c:lblAlgn val="ctr"/>
        <c:lblOffset val="100"/>
        <c:noMultiLvlLbl val="0"/>
      </c:catAx>
      <c:valAx>
        <c:axId val="37749995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POIM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'centralizare rezultate PM'!$AC$4:$AC$6</c:f>
              <c:strCache>
                <c:ptCount val="3"/>
                <c:pt idx="0">
                  <c:v>MH1</c:v>
                </c:pt>
                <c:pt idx="1">
                  <c:v>MH2</c:v>
                </c:pt>
                <c:pt idx="2">
                  <c:v>MH3</c:v>
                </c:pt>
              </c:strCache>
            </c:strRef>
          </c:cat>
          <c:val>
            <c:numRef>
              <c:f>'centralizare rezultate PM'!$AL$4:$AL$6</c:f>
              <c:numCache>
                <c:formatCode>0.00</c:formatCode>
                <c:ptCount val="3"/>
                <c:pt idx="0">
                  <c:v>25.334118357487895</c:v>
                </c:pt>
                <c:pt idx="1">
                  <c:v>25.989118357488024</c:v>
                </c:pt>
                <c:pt idx="2">
                  <c:v>26.207801932367136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A-47EF-83D9-BA53CE567BD8}"/>
            </c:ext>
          </c:extLst>
        </c:ser>
        <c:ser>
          <c:idx val="1"/>
          <c:order val="1"/>
          <c:tx>
            <c:strRef>
              <c:f>'centralizare rezultate PM'!$AM$2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PM'!$AC$4:$AC$6</c:f>
              <c:strCache>
                <c:ptCount val="3"/>
                <c:pt idx="0">
                  <c:v>MH1</c:v>
                </c:pt>
                <c:pt idx="1">
                  <c:v>MH2</c:v>
                </c:pt>
                <c:pt idx="2">
                  <c:v>MH3</c:v>
                </c:pt>
              </c:strCache>
            </c:strRef>
          </c:cat>
          <c:val>
            <c:numRef>
              <c:f>'centralizare rezultate PM'!$AM$4:$AM$6</c:f>
              <c:numCache>
                <c:formatCode>0.00</c:formatCode>
                <c:ptCount val="3"/>
                <c:pt idx="0">
                  <c:v>53.08</c:v>
                </c:pt>
                <c:pt idx="1">
                  <c:v>41.032608695652485</c:v>
                </c:pt>
                <c:pt idx="2">
                  <c:v>50.72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6A-47EF-83D9-BA53CE567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25040"/>
        <c:axId val="377477216"/>
      </c:barChart>
      <c:catAx>
        <c:axId val="3775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7216"/>
        <c:crosses val="autoZero"/>
        <c:auto val="1"/>
        <c:lblAlgn val="ctr"/>
        <c:lblOffset val="100"/>
        <c:noMultiLvlLbl val="0"/>
      </c:catAx>
      <c:valAx>
        <c:axId val="3774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2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600" b="0" dirty="0"/>
              <a:t>CORELAȚIE</a:t>
            </a:r>
            <a:r>
              <a:rPr lang="ro-RO" sz="1600" b="0" baseline="0" dirty="0"/>
              <a:t> DETERMINĂRI GRAVIMETRICE MH-1(I)  RNMCA ȘI POIM (F</a:t>
            </a:r>
            <a:r>
              <a:rPr lang="ro-RO" sz="1600" b="0" baseline="0" dirty="0" smtClean="0"/>
              <a:t>)</a:t>
            </a:r>
          </a:p>
          <a:p>
            <a:pPr>
              <a:defRPr sz="1600"/>
            </a:pPr>
            <a:r>
              <a:rPr lang="ro-RO" sz="1600" b="0" baseline="0" dirty="0" smtClean="0"/>
              <a:t>PM</a:t>
            </a:r>
            <a:r>
              <a:rPr lang="ro-RO" sz="1600" b="0" baseline="-25000" dirty="0" smtClean="0"/>
              <a:t>10</a:t>
            </a:r>
            <a:endParaRPr lang="en-US" sz="1600" b="0" baseline="-25000" dirty="0"/>
          </a:p>
        </c:rich>
      </c:tx>
      <c:layout>
        <c:manualLayout>
          <c:xMode val="edge"/>
          <c:yMode val="edge"/>
          <c:x val="0.21146028871153921"/>
          <c:y val="2.3816494344178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529027920001128E-2"/>
          <c:y val="0.16292482451039508"/>
          <c:w val="0.96998738182879385"/>
          <c:h val="0.63561096032800135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PM10'!$B$1</c:f>
              <c:strCache>
                <c:ptCount val="1"/>
                <c:pt idx="0">
                  <c:v>MH-1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PM10'!$B$2:$B$517</c:f>
              <c:numCache>
                <c:formatCode>#,##0.00</c:formatCode>
                <c:ptCount val="516"/>
                <c:pt idx="0">
                  <c:v>19.239999999999998</c:v>
                </c:pt>
                <c:pt idx="1">
                  <c:v>34.51</c:v>
                </c:pt>
                <c:pt idx="2">
                  <c:v>28.39</c:v>
                </c:pt>
                <c:pt idx="3">
                  <c:v>27</c:v>
                </c:pt>
                <c:pt idx="4">
                  <c:v>20.11</c:v>
                </c:pt>
                <c:pt idx="5">
                  <c:v>34.6</c:v>
                </c:pt>
                <c:pt idx="6">
                  <c:v>13.29</c:v>
                </c:pt>
                <c:pt idx="7">
                  <c:v>21.61</c:v>
                </c:pt>
                <c:pt idx="8">
                  <c:v>22.69</c:v>
                </c:pt>
                <c:pt idx="9">
                  <c:v>17.149999999999999</c:v>
                </c:pt>
                <c:pt idx="10">
                  <c:v>12.66</c:v>
                </c:pt>
                <c:pt idx="11">
                  <c:v>18.91</c:v>
                </c:pt>
                <c:pt idx="12">
                  <c:v>12.94</c:v>
                </c:pt>
                <c:pt idx="13">
                  <c:v>15.91</c:v>
                </c:pt>
                <c:pt idx="14">
                  <c:v>13.19</c:v>
                </c:pt>
                <c:pt idx="15">
                  <c:v>12.69</c:v>
                </c:pt>
                <c:pt idx="16">
                  <c:v>26.71</c:v>
                </c:pt>
                <c:pt idx="18">
                  <c:v>30.24</c:v>
                </c:pt>
                <c:pt idx="19">
                  <c:v>37.590000000000003</c:v>
                </c:pt>
                <c:pt idx="20">
                  <c:v>48.7</c:v>
                </c:pt>
                <c:pt idx="21">
                  <c:v>62.41</c:v>
                </c:pt>
                <c:pt idx="22">
                  <c:v>94.5</c:v>
                </c:pt>
                <c:pt idx="23">
                  <c:v>42.64</c:v>
                </c:pt>
                <c:pt idx="24">
                  <c:v>12.74</c:v>
                </c:pt>
                <c:pt idx="25">
                  <c:v>16.82</c:v>
                </c:pt>
                <c:pt idx="26">
                  <c:v>12.33</c:v>
                </c:pt>
                <c:pt idx="27">
                  <c:v>14.87</c:v>
                </c:pt>
                <c:pt idx="28">
                  <c:v>40.07</c:v>
                </c:pt>
                <c:pt idx="29">
                  <c:v>29.01</c:v>
                </c:pt>
                <c:pt idx="30">
                  <c:v>24.11</c:v>
                </c:pt>
                <c:pt idx="31">
                  <c:v>15.77</c:v>
                </c:pt>
                <c:pt idx="32">
                  <c:v>15.41</c:v>
                </c:pt>
                <c:pt idx="33">
                  <c:v>14.5</c:v>
                </c:pt>
                <c:pt idx="34">
                  <c:v>13.6</c:v>
                </c:pt>
                <c:pt idx="35">
                  <c:v>26.29</c:v>
                </c:pt>
                <c:pt idx="36">
                  <c:v>27.27</c:v>
                </c:pt>
                <c:pt idx="37">
                  <c:v>13.96</c:v>
                </c:pt>
                <c:pt idx="38">
                  <c:v>18.13</c:v>
                </c:pt>
                <c:pt idx="39">
                  <c:v>14.87</c:v>
                </c:pt>
                <c:pt idx="40">
                  <c:v>17.95</c:v>
                </c:pt>
                <c:pt idx="41">
                  <c:v>7.8</c:v>
                </c:pt>
                <c:pt idx="42">
                  <c:v>7.07</c:v>
                </c:pt>
                <c:pt idx="43">
                  <c:v>9.36</c:v>
                </c:pt>
                <c:pt idx="44">
                  <c:v>23</c:v>
                </c:pt>
                <c:pt idx="45">
                  <c:v>18.489999999999998</c:v>
                </c:pt>
                <c:pt idx="46">
                  <c:v>15.41</c:v>
                </c:pt>
                <c:pt idx="47">
                  <c:v>27.19</c:v>
                </c:pt>
                <c:pt idx="48">
                  <c:v>9.7200000000000006</c:v>
                </c:pt>
                <c:pt idx="49">
                  <c:v>21</c:v>
                </c:pt>
                <c:pt idx="50">
                  <c:v>27.91</c:v>
                </c:pt>
                <c:pt idx="51">
                  <c:v>45.14</c:v>
                </c:pt>
                <c:pt idx="52">
                  <c:v>43.3</c:v>
                </c:pt>
                <c:pt idx="53">
                  <c:v>58.72</c:v>
                </c:pt>
                <c:pt idx="54">
                  <c:v>56.01</c:v>
                </c:pt>
                <c:pt idx="55">
                  <c:v>71.06</c:v>
                </c:pt>
                <c:pt idx="56">
                  <c:v>64.2</c:v>
                </c:pt>
                <c:pt idx="57">
                  <c:v>31.4</c:v>
                </c:pt>
                <c:pt idx="58">
                  <c:v>15.4</c:v>
                </c:pt>
                <c:pt idx="59">
                  <c:v>21.21</c:v>
                </c:pt>
                <c:pt idx="60">
                  <c:v>21.21</c:v>
                </c:pt>
                <c:pt idx="61">
                  <c:v>25.81</c:v>
                </c:pt>
                <c:pt idx="62">
                  <c:v>45.51</c:v>
                </c:pt>
                <c:pt idx="63">
                  <c:v>32.26</c:v>
                </c:pt>
                <c:pt idx="64">
                  <c:v>8.8699999999999992</c:v>
                </c:pt>
                <c:pt idx="65">
                  <c:v>19.21</c:v>
                </c:pt>
                <c:pt idx="66">
                  <c:v>22.66</c:v>
                </c:pt>
                <c:pt idx="67">
                  <c:v>23.74</c:v>
                </c:pt>
                <c:pt idx="68">
                  <c:v>10.69</c:v>
                </c:pt>
                <c:pt idx="69">
                  <c:v>13.18</c:v>
                </c:pt>
                <c:pt idx="70">
                  <c:v>25.59</c:v>
                </c:pt>
                <c:pt idx="71">
                  <c:v>40.14</c:v>
                </c:pt>
                <c:pt idx="72">
                  <c:v>36.18</c:v>
                </c:pt>
                <c:pt idx="73">
                  <c:v>17.62</c:v>
                </c:pt>
                <c:pt idx="74">
                  <c:v>5.64</c:v>
                </c:pt>
                <c:pt idx="75">
                  <c:v>8.2200000000000006</c:v>
                </c:pt>
                <c:pt idx="76">
                  <c:v>5.12</c:v>
                </c:pt>
                <c:pt idx="77">
                  <c:v>11.24</c:v>
                </c:pt>
                <c:pt idx="78">
                  <c:v>16.55</c:v>
                </c:pt>
                <c:pt idx="79">
                  <c:v>17.91</c:v>
                </c:pt>
                <c:pt idx="80">
                  <c:v>16.82</c:v>
                </c:pt>
                <c:pt idx="81">
                  <c:v>17.84</c:v>
                </c:pt>
                <c:pt idx="82">
                  <c:v>16</c:v>
                </c:pt>
                <c:pt idx="83">
                  <c:v>17.95</c:v>
                </c:pt>
                <c:pt idx="84">
                  <c:v>25.02</c:v>
                </c:pt>
                <c:pt idx="85">
                  <c:v>34.08</c:v>
                </c:pt>
                <c:pt idx="86">
                  <c:v>23</c:v>
                </c:pt>
                <c:pt idx="87">
                  <c:v>15.95</c:v>
                </c:pt>
                <c:pt idx="88">
                  <c:v>20.85</c:v>
                </c:pt>
                <c:pt idx="89">
                  <c:v>25.02</c:v>
                </c:pt>
                <c:pt idx="90">
                  <c:v>31</c:v>
                </c:pt>
                <c:pt idx="91">
                  <c:v>25.92</c:v>
                </c:pt>
                <c:pt idx="92">
                  <c:v>16.21</c:v>
                </c:pt>
                <c:pt idx="93">
                  <c:v>12.48</c:v>
                </c:pt>
                <c:pt idx="94">
                  <c:v>11.22</c:v>
                </c:pt>
                <c:pt idx="95">
                  <c:v>19.21</c:v>
                </c:pt>
                <c:pt idx="96">
                  <c:v>9.9700000000000006</c:v>
                </c:pt>
                <c:pt idx="97">
                  <c:v>10.39</c:v>
                </c:pt>
                <c:pt idx="98">
                  <c:v>13.25</c:v>
                </c:pt>
                <c:pt idx="99">
                  <c:v>22.84</c:v>
                </c:pt>
                <c:pt idx="100">
                  <c:v>21.57</c:v>
                </c:pt>
                <c:pt idx="101">
                  <c:v>23.02</c:v>
                </c:pt>
                <c:pt idx="102">
                  <c:v>23.74</c:v>
                </c:pt>
                <c:pt idx="103">
                  <c:v>6.89</c:v>
                </c:pt>
                <c:pt idx="104">
                  <c:v>9.43</c:v>
                </c:pt>
                <c:pt idx="105">
                  <c:v>10.89</c:v>
                </c:pt>
                <c:pt idx="106">
                  <c:v>18.309999999999999</c:v>
                </c:pt>
                <c:pt idx="107">
                  <c:v>13.6</c:v>
                </c:pt>
                <c:pt idx="108">
                  <c:v>16.899999999999999</c:v>
                </c:pt>
                <c:pt idx="109">
                  <c:v>14.88</c:v>
                </c:pt>
                <c:pt idx="110">
                  <c:v>15.05</c:v>
                </c:pt>
                <c:pt idx="111">
                  <c:v>16.86</c:v>
                </c:pt>
                <c:pt idx="112">
                  <c:v>13.23</c:v>
                </c:pt>
                <c:pt idx="113">
                  <c:v>11.8</c:v>
                </c:pt>
                <c:pt idx="114">
                  <c:v>16.100000000000001</c:v>
                </c:pt>
                <c:pt idx="115">
                  <c:v>16.87</c:v>
                </c:pt>
                <c:pt idx="116">
                  <c:v>15.77</c:v>
                </c:pt>
                <c:pt idx="117">
                  <c:v>16.809999999999999</c:v>
                </c:pt>
                <c:pt idx="118">
                  <c:v>18.239999999999998</c:v>
                </c:pt>
                <c:pt idx="119">
                  <c:v>17.21</c:v>
                </c:pt>
                <c:pt idx="124">
                  <c:v>10.35</c:v>
                </c:pt>
                <c:pt idx="125">
                  <c:v>8.52</c:v>
                </c:pt>
                <c:pt idx="126">
                  <c:v>9.24</c:v>
                </c:pt>
                <c:pt idx="127">
                  <c:v>6.71</c:v>
                </c:pt>
                <c:pt idx="128">
                  <c:v>7.98</c:v>
                </c:pt>
                <c:pt idx="129">
                  <c:v>9.43</c:v>
                </c:pt>
                <c:pt idx="130">
                  <c:v>10.15</c:v>
                </c:pt>
                <c:pt idx="132">
                  <c:v>17.22</c:v>
                </c:pt>
                <c:pt idx="133">
                  <c:v>14.21</c:v>
                </c:pt>
                <c:pt idx="134">
                  <c:v>12.98</c:v>
                </c:pt>
                <c:pt idx="135">
                  <c:v>13.08</c:v>
                </c:pt>
                <c:pt idx="136">
                  <c:v>16.59</c:v>
                </c:pt>
                <c:pt idx="137">
                  <c:v>7.22</c:v>
                </c:pt>
                <c:pt idx="140">
                  <c:v>11.28</c:v>
                </c:pt>
                <c:pt idx="141">
                  <c:v>16.809999999999999</c:v>
                </c:pt>
                <c:pt idx="142">
                  <c:v>18.829999999999998</c:v>
                </c:pt>
                <c:pt idx="143">
                  <c:v>9.82</c:v>
                </c:pt>
                <c:pt idx="144">
                  <c:v>13.21</c:v>
                </c:pt>
                <c:pt idx="145">
                  <c:v>11.82</c:v>
                </c:pt>
                <c:pt idx="146">
                  <c:v>11.56</c:v>
                </c:pt>
                <c:pt idx="147">
                  <c:v>10.18</c:v>
                </c:pt>
                <c:pt idx="148">
                  <c:v>7.52</c:v>
                </c:pt>
                <c:pt idx="149">
                  <c:v>9.5399999999999991</c:v>
                </c:pt>
                <c:pt idx="150">
                  <c:v>12.88</c:v>
                </c:pt>
                <c:pt idx="151">
                  <c:v>13.79</c:v>
                </c:pt>
                <c:pt idx="152">
                  <c:v>11.1</c:v>
                </c:pt>
                <c:pt idx="153">
                  <c:v>13.26</c:v>
                </c:pt>
                <c:pt idx="154">
                  <c:v>12.54</c:v>
                </c:pt>
                <c:pt idx="155">
                  <c:v>18.100000000000001</c:v>
                </c:pt>
                <c:pt idx="156">
                  <c:v>23.29</c:v>
                </c:pt>
                <c:pt idx="157">
                  <c:v>25.26</c:v>
                </c:pt>
                <c:pt idx="158">
                  <c:v>20.96</c:v>
                </c:pt>
                <c:pt idx="159">
                  <c:v>20.239999999999998</c:v>
                </c:pt>
                <c:pt idx="160">
                  <c:v>17.190000000000001</c:v>
                </c:pt>
                <c:pt idx="161">
                  <c:v>15.76</c:v>
                </c:pt>
                <c:pt idx="162">
                  <c:v>13.01</c:v>
                </c:pt>
                <c:pt idx="163">
                  <c:v>12.32</c:v>
                </c:pt>
                <c:pt idx="164">
                  <c:v>11.04</c:v>
                </c:pt>
                <c:pt idx="165">
                  <c:v>9.33</c:v>
                </c:pt>
                <c:pt idx="166">
                  <c:v>9.9700000000000006</c:v>
                </c:pt>
                <c:pt idx="167">
                  <c:v>13.79</c:v>
                </c:pt>
                <c:pt idx="168">
                  <c:v>16.440000000000001</c:v>
                </c:pt>
                <c:pt idx="169">
                  <c:v>13.25</c:v>
                </c:pt>
                <c:pt idx="170">
                  <c:v>12.84</c:v>
                </c:pt>
                <c:pt idx="171">
                  <c:v>14.17</c:v>
                </c:pt>
                <c:pt idx="172">
                  <c:v>16.55</c:v>
                </c:pt>
                <c:pt idx="173">
                  <c:v>6.98</c:v>
                </c:pt>
                <c:pt idx="174">
                  <c:v>20.059999999999999</c:v>
                </c:pt>
                <c:pt idx="175">
                  <c:v>26.33</c:v>
                </c:pt>
                <c:pt idx="176">
                  <c:v>7.16</c:v>
                </c:pt>
                <c:pt idx="177">
                  <c:v>9.31</c:v>
                </c:pt>
                <c:pt idx="178">
                  <c:v>15.22</c:v>
                </c:pt>
                <c:pt idx="179">
                  <c:v>13.79</c:v>
                </c:pt>
                <c:pt idx="180">
                  <c:v>22.93</c:v>
                </c:pt>
                <c:pt idx="181">
                  <c:v>13.07</c:v>
                </c:pt>
                <c:pt idx="182">
                  <c:v>9.67</c:v>
                </c:pt>
                <c:pt idx="183">
                  <c:v>10.39</c:v>
                </c:pt>
                <c:pt idx="184">
                  <c:v>13.07</c:v>
                </c:pt>
                <c:pt idx="185">
                  <c:v>13.43</c:v>
                </c:pt>
                <c:pt idx="186">
                  <c:v>13.97</c:v>
                </c:pt>
                <c:pt idx="187">
                  <c:v>18.989999999999998</c:v>
                </c:pt>
                <c:pt idx="188">
                  <c:v>20.079999999999998</c:v>
                </c:pt>
                <c:pt idx="189">
                  <c:v>15.94</c:v>
                </c:pt>
                <c:pt idx="190">
                  <c:v>20.059999999999999</c:v>
                </c:pt>
                <c:pt idx="191">
                  <c:v>21.98</c:v>
                </c:pt>
                <c:pt idx="192">
                  <c:v>19.52</c:v>
                </c:pt>
                <c:pt idx="193">
                  <c:v>21.11</c:v>
                </c:pt>
                <c:pt idx="201">
                  <c:v>23.11</c:v>
                </c:pt>
                <c:pt idx="202">
                  <c:v>20.420000000000002</c:v>
                </c:pt>
                <c:pt idx="203">
                  <c:v>20.78</c:v>
                </c:pt>
                <c:pt idx="204">
                  <c:v>23.84</c:v>
                </c:pt>
                <c:pt idx="207">
                  <c:v>25.08</c:v>
                </c:pt>
                <c:pt idx="208">
                  <c:v>23.64</c:v>
                </c:pt>
                <c:pt idx="209">
                  <c:v>20.239999999999998</c:v>
                </c:pt>
                <c:pt idx="210">
                  <c:v>22.57</c:v>
                </c:pt>
                <c:pt idx="221">
                  <c:v>20.239999999999998</c:v>
                </c:pt>
                <c:pt idx="222">
                  <c:v>16.84</c:v>
                </c:pt>
                <c:pt idx="223">
                  <c:v>15.22</c:v>
                </c:pt>
                <c:pt idx="224">
                  <c:v>23.82</c:v>
                </c:pt>
                <c:pt idx="225">
                  <c:v>25.97</c:v>
                </c:pt>
                <c:pt idx="226">
                  <c:v>26.15</c:v>
                </c:pt>
                <c:pt idx="227">
                  <c:v>25.79</c:v>
                </c:pt>
                <c:pt idx="228">
                  <c:v>22.03</c:v>
                </c:pt>
                <c:pt idx="229">
                  <c:v>10.74</c:v>
                </c:pt>
                <c:pt idx="230">
                  <c:v>12.72</c:v>
                </c:pt>
                <c:pt idx="231">
                  <c:v>21.32</c:v>
                </c:pt>
                <c:pt idx="232">
                  <c:v>19.170000000000002</c:v>
                </c:pt>
                <c:pt idx="233">
                  <c:v>22.93</c:v>
                </c:pt>
                <c:pt idx="234">
                  <c:v>23.46</c:v>
                </c:pt>
                <c:pt idx="235">
                  <c:v>22.84</c:v>
                </c:pt>
                <c:pt idx="236">
                  <c:v>13.79</c:v>
                </c:pt>
                <c:pt idx="237">
                  <c:v>7.34</c:v>
                </c:pt>
                <c:pt idx="238">
                  <c:v>19.52</c:v>
                </c:pt>
                <c:pt idx="239">
                  <c:v>13.43</c:v>
                </c:pt>
                <c:pt idx="240">
                  <c:v>6.8</c:v>
                </c:pt>
                <c:pt idx="241">
                  <c:v>9.66</c:v>
                </c:pt>
                <c:pt idx="242">
                  <c:v>29.73</c:v>
                </c:pt>
                <c:pt idx="243">
                  <c:v>17.37</c:v>
                </c:pt>
                <c:pt idx="244">
                  <c:v>13.62</c:v>
                </c:pt>
                <c:pt idx="245">
                  <c:v>19.350000000000001</c:v>
                </c:pt>
                <c:pt idx="246">
                  <c:v>19.89</c:v>
                </c:pt>
                <c:pt idx="247">
                  <c:v>20.420000000000002</c:v>
                </c:pt>
                <c:pt idx="248">
                  <c:v>18.45</c:v>
                </c:pt>
                <c:pt idx="249">
                  <c:v>25.98</c:v>
                </c:pt>
                <c:pt idx="250">
                  <c:v>25.08</c:v>
                </c:pt>
                <c:pt idx="251">
                  <c:v>25.62</c:v>
                </c:pt>
                <c:pt idx="252">
                  <c:v>30.1</c:v>
                </c:pt>
                <c:pt idx="253">
                  <c:v>38.159999999999997</c:v>
                </c:pt>
                <c:pt idx="254">
                  <c:v>32.96</c:v>
                </c:pt>
                <c:pt idx="255">
                  <c:v>30.28</c:v>
                </c:pt>
                <c:pt idx="256">
                  <c:v>28.12</c:v>
                </c:pt>
                <c:pt idx="257">
                  <c:v>22.75</c:v>
                </c:pt>
                <c:pt idx="258">
                  <c:v>23.11</c:v>
                </c:pt>
                <c:pt idx="259">
                  <c:v>29.02</c:v>
                </c:pt>
                <c:pt idx="260">
                  <c:v>12.89</c:v>
                </c:pt>
                <c:pt idx="261">
                  <c:v>15.22</c:v>
                </c:pt>
                <c:pt idx="262">
                  <c:v>16.12</c:v>
                </c:pt>
                <c:pt idx="263">
                  <c:v>11.1</c:v>
                </c:pt>
                <c:pt idx="264">
                  <c:v>15.22</c:v>
                </c:pt>
                <c:pt idx="265">
                  <c:v>13.61</c:v>
                </c:pt>
                <c:pt idx="266">
                  <c:v>13.81</c:v>
                </c:pt>
                <c:pt idx="267">
                  <c:v>12.72</c:v>
                </c:pt>
                <c:pt idx="268">
                  <c:v>23.64</c:v>
                </c:pt>
                <c:pt idx="269">
                  <c:v>29.02</c:v>
                </c:pt>
                <c:pt idx="270">
                  <c:v>35.82</c:v>
                </c:pt>
                <c:pt idx="271">
                  <c:v>21.85</c:v>
                </c:pt>
                <c:pt idx="272">
                  <c:v>23.1</c:v>
                </c:pt>
                <c:pt idx="273">
                  <c:v>25.21</c:v>
                </c:pt>
                <c:pt idx="274">
                  <c:v>23.84</c:v>
                </c:pt>
                <c:pt idx="275">
                  <c:v>30.08</c:v>
                </c:pt>
                <c:pt idx="276">
                  <c:v>33.700000000000003</c:v>
                </c:pt>
                <c:pt idx="277">
                  <c:v>32.6</c:v>
                </c:pt>
                <c:pt idx="278">
                  <c:v>23.64</c:v>
                </c:pt>
                <c:pt idx="279">
                  <c:v>22.75</c:v>
                </c:pt>
                <c:pt idx="280">
                  <c:v>25.98</c:v>
                </c:pt>
                <c:pt idx="281">
                  <c:v>7.52</c:v>
                </c:pt>
                <c:pt idx="283">
                  <c:v>34</c:v>
                </c:pt>
                <c:pt idx="285">
                  <c:v>24.18</c:v>
                </c:pt>
                <c:pt idx="288">
                  <c:v>30.09</c:v>
                </c:pt>
                <c:pt idx="289">
                  <c:v>33.32</c:v>
                </c:pt>
                <c:pt idx="290">
                  <c:v>40.49</c:v>
                </c:pt>
                <c:pt idx="291">
                  <c:v>26.87</c:v>
                </c:pt>
                <c:pt idx="292">
                  <c:v>66.28</c:v>
                </c:pt>
                <c:pt idx="295">
                  <c:v>27.23</c:v>
                </c:pt>
                <c:pt idx="296">
                  <c:v>34.4</c:v>
                </c:pt>
                <c:pt idx="297">
                  <c:v>38.33</c:v>
                </c:pt>
                <c:pt idx="298">
                  <c:v>42.63</c:v>
                </c:pt>
                <c:pt idx="299">
                  <c:v>73.81</c:v>
                </c:pt>
                <c:pt idx="300">
                  <c:v>97.45</c:v>
                </c:pt>
                <c:pt idx="301">
                  <c:v>91.36</c:v>
                </c:pt>
                <c:pt idx="302">
                  <c:v>48.92</c:v>
                </c:pt>
                <c:pt idx="303">
                  <c:v>65.2</c:v>
                </c:pt>
                <c:pt idx="304">
                  <c:v>57.13</c:v>
                </c:pt>
                <c:pt idx="305">
                  <c:v>69.319999999999993</c:v>
                </c:pt>
                <c:pt idx="306">
                  <c:v>84.02</c:v>
                </c:pt>
                <c:pt idx="307">
                  <c:v>68.44</c:v>
                </c:pt>
                <c:pt idx="308">
                  <c:v>97.09</c:v>
                </c:pt>
                <c:pt idx="309">
                  <c:v>31.9</c:v>
                </c:pt>
                <c:pt idx="310">
                  <c:v>66.12</c:v>
                </c:pt>
                <c:pt idx="311">
                  <c:v>60.73</c:v>
                </c:pt>
                <c:pt idx="312">
                  <c:v>41.38</c:v>
                </c:pt>
                <c:pt idx="313">
                  <c:v>38.33</c:v>
                </c:pt>
                <c:pt idx="314">
                  <c:v>74.34</c:v>
                </c:pt>
                <c:pt idx="315">
                  <c:v>114.65</c:v>
                </c:pt>
                <c:pt idx="316">
                  <c:v>126.11</c:v>
                </c:pt>
                <c:pt idx="317">
                  <c:v>67.180000000000007</c:v>
                </c:pt>
                <c:pt idx="318">
                  <c:v>75.430000000000007</c:v>
                </c:pt>
                <c:pt idx="320">
                  <c:v>46.04</c:v>
                </c:pt>
                <c:pt idx="321">
                  <c:v>36.01</c:v>
                </c:pt>
                <c:pt idx="322">
                  <c:v>7.34</c:v>
                </c:pt>
                <c:pt idx="323">
                  <c:v>14.69</c:v>
                </c:pt>
                <c:pt idx="324">
                  <c:v>53.92</c:v>
                </c:pt>
                <c:pt idx="325">
                  <c:v>108.38</c:v>
                </c:pt>
                <c:pt idx="326">
                  <c:v>69.150000000000006</c:v>
                </c:pt>
                <c:pt idx="327">
                  <c:v>54.81</c:v>
                </c:pt>
                <c:pt idx="328">
                  <c:v>32.270000000000003</c:v>
                </c:pt>
                <c:pt idx="330">
                  <c:v>69.86</c:v>
                </c:pt>
                <c:pt idx="331">
                  <c:v>77.739999999999995</c:v>
                </c:pt>
                <c:pt idx="332">
                  <c:v>13.25</c:v>
                </c:pt>
                <c:pt idx="334">
                  <c:v>29.91</c:v>
                </c:pt>
                <c:pt idx="335">
                  <c:v>48.54</c:v>
                </c:pt>
                <c:pt idx="336">
                  <c:v>39.770000000000003</c:v>
                </c:pt>
                <c:pt idx="337">
                  <c:v>27.41</c:v>
                </c:pt>
                <c:pt idx="338">
                  <c:v>35.29</c:v>
                </c:pt>
                <c:pt idx="339">
                  <c:v>38.71</c:v>
                </c:pt>
                <c:pt idx="340">
                  <c:v>23.83</c:v>
                </c:pt>
                <c:pt idx="341">
                  <c:v>31</c:v>
                </c:pt>
                <c:pt idx="342">
                  <c:v>68.8</c:v>
                </c:pt>
                <c:pt idx="343">
                  <c:v>63.78</c:v>
                </c:pt>
                <c:pt idx="344">
                  <c:v>27.23</c:v>
                </c:pt>
                <c:pt idx="345">
                  <c:v>13.79</c:v>
                </c:pt>
                <c:pt idx="346">
                  <c:v>33.68</c:v>
                </c:pt>
                <c:pt idx="347">
                  <c:v>19.88</c:v>
                </c:pt>
                <c:pt idx="348">
                  <c:v>38.69</c:v>
                </c:pt>
                <c:pt idx="349">
                  <c:v>45.86</c:v>
                </c:pt>
                <c:pt idx="350">
                  <c:v>25.44</c:v>
                </c:pt>
                <c:pt idx="351">
                  <c:v>37.799999999999997</c:v>
                </c:pt>
                <c:pt idx="352">
                  <c:v>12.72</c:v>
                </c:pt>
                <c:pt idx="353">
                  <c:v>11.64</c:v>
                </c:pt>
                <c:pt idx="354">
                  <c:v>13.62</c:v>
                </c:pt>
                <c:pt idx="355">
                  <c:v>29.56</c:v>
                </c:pt>
                <c:pt idx="356">
                  <c:v>39.049999999999997</c:v>
                </c:pt>
                <c:pt idx="357">
                  <c:v>68.430000000000007</c:v>
                </c:pt>
                <c:pt idx="358">
                  <c:v>98.35</c:v>
                </c:pt>
                <c:pt idx="359">
                  <c:v>64.67</c:v>
                </c:pt>
                <c:pt idx="360">
                  <c:v>19.53</c:v>
                </c:pt>
                <c:pt idx="361">
                  <c:v>32.78</c:v>
                </c:pt>
                <c:pt idx="362">
                  <c:v>21.14</c:v>
                </c:pt>
                <c:pt idx="363">
                  <c:v>36.9</c:v>
                </c:pt>
                <c:pt idx="364">
                  <c:v>30.81</c:v>
                </c:pt>
                <c:pt idx="365">
                  <c:v>17.38</c:v>
                </c:pt>
                <c:pt idx="366">
                  <c:v>41.56</c:v>
                </c:pt>
                <c:pt idx="367">
                  <c:v>33.14</c:v>
                </c:pt>
                <c:pt idx="368">
                  <c:v>47.47</c:v>
                </c:pt>
                <c:pt idx="369">
                  <c:v>62.75</c:v>
                </c:pt>
                <c:pt idx="370">
                  <c:v>48.36</c:v>
                </c:pt>
                <c:pt idx="371">
                  <c:v>16.12</c:v>
                </c:pt>
                <c:pt idx="372">
                  <c:v>25.25</c:v>
                </c:pt>
                <c:pt idx="373">
                  <c:v>31.7</c:v>
                </c:pt>
                <c:pt idx="374">
                  <c:v>29.38</c:v>
                </c:pt>
                <c:pt idx="375">
                  <c:v>21.67</c:v>
                </c:pt>
                <c:pt idx="376">
                  <c:v>22.39</c:v>
                </c:pt>
                <c:pt idx="377">
                  <c:v>31.52</c:v>
                </c:pt>
                <c:pt idx="378">
                  <c:v>16.829999999999998</c:v>
                </c:pt>
                <c:pt idx="379">
                  <c:v>24.01</c:v>
                </c:pt>
                <c:pt idx="380">
                  <c:v>39.770000000000003</c:v>
                </c:pt>
                <c:pt idx="381">
                  <c:v>20.78</c:v>
                </c:pt>
                <c:pt idx="382">
                  <c:v>11.84</c:v>
                </c:pt>
                <c:pt idx="383">
                  <c:v>27.41</c:v>
                </c:pt>
                <c:pt idx="386">
                  <c:v>15.58</c:v>
                </c:pt>
                <c:pt idx="387">
                  <c:v>17.21</c:v>
                </c:pt>
                <c:pt idx="388">
                  <c:v>30.81</c:v>
                </c:pt>
                <c:pt idx="389">
                  <c:v>37.44</c:v>
                </c:pt>
                <c:pt idx="390">
                  <c:v>22.58</c:v>
                </c:pt>
                <c:pt idx="393">
                  <c:v>12.89</c:v>
                </c:pt>
                <c:pt idx="394">
                  <c:v>11.82</c:v>
                </c:pt>
                <c:pt idx="395">
                  <c:v>13.79</c:v>
                </c:pt>
                <c:pt idx="412">
                  <c:v>85.82</c:v>
                </c:pt>
                <c:pt idx="413">
                  <c:v>23.1</c:v>
                </c:pt>
                <c:pt idx="414">
                  <c:v>28.48</c:v>
                </c:pt>
                <c:pt idx="415">
                  <c:v>27.4</c:v>
                </c:pt>
                <c:pt idx="416">
                  <c:v>36.1</c:v>
                </c:pt>
                <c:pt idx="417">
                  <c:v>15.58</c:v>
                </c:pt>
                <c:pt idx="418">
                  <c:v>22.75</c:v>
                </c:pt>
                <c:pt idx="419">
                  <c:v>22.39</c:v>
                </c:pt>
                <c:pt idx="421">
                  <c:v>34.93</c:v>
                </c:pt>
                <c:pt idx="422">
                  <c:v>10.92</c:v>
                </c:pt>
                <c:pt idx="423">
                  <c:v>9.1300000000000008</c:v>
                </c:pt>
                <c:pt idx="424">
                  <c:v>18.27</c:v>
                </c:pt>
                <c:pt idx="425">
                  <c:v>25.97</c:v>
                </c:pt>
                <c:pt idx="426">
                  <c:v>17.55</c:v>
                </c:pt>
                <c:pt idx="427">
                  <c:v>33.14</c:v>
                </c:pt>
                <c:pt idx="428">
                  <c:v>46.04</c:v>
                </c:pt>
                <c:pt idx="429">
                  <c:v>28.66</c:v>
                </c:pt>
                <c:pt idx="430">
                  <c:v>22.21</c:v>
                </c:pt>
                <c:pt idx="431">
                  <c:v>30.1</c:v>
                </c:pt>
                <c:pt idx="432">
                  <c:v>37.44</c:v>
                </c:pt>
                <c:pt idx="433">
                  <c:v>10.57</c:v>
                </c:pt>
                <c:pt idx="434">
                  <c:v>13.97</c:v>
                </c:pt>
                <c:pt idx="435">
                  <c:v>22.92</c:v>
                </c:pt>
                <c:pt idx="436">
                  <c:v>40.130000000000003</c:v>
                </c:pt>
                <c:pt idx="437">
                  <c:v>42.46</c:v>
                </c:pt>
                <c:pt idx="438">
                  <c:v>57.33</c:v>
                </c:pt>
                <c:pt idx="439">
                  <c:v>61.98</c:v>
                </c:pt>
                <c:pt idx="440">
                  <c:v>31.71</c:v>
                </c:pt>
                <c:pt idx="441">
                  <c:v>21.5</c:v>
                </c:pt>
                <c:pt idx="442">
                  <c:v>40.49</c:v>
                </c:pt>
                <c:pt idx="443">
                  <c:v>35.83</c:v>
                </c:pt>
                <c:pt idx="444">
                  <c:v>55.89</c:v>
                </c:pt>
                <c:pt idx="445">
                  <c:v>45.51</c:v>
                </c:pt>
                <c:pt idx="446">
                  <c:v>47.29</c:v>
                </c:pt>
                <c:pt idx="447">
                  <c:v>53.74</c:v>
                </c:pt>
                <c:pt idx="448">
                  <c:v>55.71</c:v>
                </c:pt>
                <c:pt idx="449">
                  <c:v>48.72</c:v>
                </c:pt>
                <c:pt idx="450">
                  <c:v>49.96</c:v>
                </c:pt>
                <c:pt idx="451">
                  <c:v>56.61</c:v>
                </c:pt>
                <c:pt idx="452">
                  <c:v>63.72</c:v>
                </c:pt>
                <c:pt idx="453">
                  <c:v>64.28</c:v>
                </c:pt>
                <c:pt idx="454">
                  <c:v>44.97</c:v>
                </c:pt>
                <c:pt idx="455">
                  <c:v>30.09</c:v>
                </c:pt>
                <c:pt idx="456">
                  <c:v>10.75</c:v>
                </c:pt>
                <c:pt idx="457">
                  <c:v>8.9499999999999993</c:v>
                </c:pt>
                <c:pt idx="458">
                  <c:v>16.66</c:v>
                </c:pt>
                <c:pt idx="459">
                  <c:v>26.15</c:v>
                </c:pt>
                <c:pt idx="460">
                  <c:v>26.33</c:v>
                </c:pt>
                <c:pt idx="461">
                  <c:v>25.43</c:v>
                </c:pt>
                <c:pt idx="462">
                  <c:v>25.26</c:v>
                </c:pt>
                <c:pt idx="463">
                  <c:v>21.67</c:v>
                </c:pt>
                <c:pt idx="464">
                  <c:v>5.73</c:v>
                </c:pt>
                <c:pt idx="465">
                  <c:v>8.77</c:v>
                </c:pt>
                <c:pt idx="466">
                  <c:v>18.45</c:v>
                </c:pt>
                <c:pt idx="467">
                  <c:v>16.12</c:v>
                </c:pt>
                <c:pt idx="468">
                  <c:v>22.21</c:v>
                </c:pt>
                <c:pt idx="469">
                  <c:v>20.059999999999999</c:v>
                </c:pt>
                <c:pt idx="470">
                  <c:v>17.55</c:v>
                </c:pt>
                <c:pt idx="471">
                  <c:v>7.52</c:v>
                </c:pt>
                <c:pt idx="472">
                  <c:v>6.98</c:v>
                </c:pt>
                <c:pt idx="473">
                  <c:v>12.54</c:v>
                </c:pt>
                <c:pt idx="474">
                  <c:v>11.82</c:v>
                </c:pt>
                <c:pt idx="475">
                  <c:v>19.88</c:v>
                </c:pt>
                <c:pt idx="476">
                  <c:v>26.87</c:v>
                </c:pt>
                <c:pt idx="477">
                  <c:v>14.51</c:v>
                </c:pt>
                <c:pt idx="478">
                  <c:v>13.25</c:v>
                </c:pt>
                <c:pt idx="479">
                  <c:v>16.12</c:v>
                </c:pt>
                <c:pt idx="480">
                  <c:v>15.76</c:v>
                </c:pt>
                <c:pt idx="481">
                  <c:v>13.26</c:v>
                </c:pt>
                <c:pt idx="482">
                  <c:v>5.73</c:v>
                </c:pt>
                <c:pt idx="483">
                  <c:v>9.31</c:v>
                </c:pt>
                <c:pt idx="484">
                  <c:v>11.29</c:v>
                </c:pt>
                <c:pt idx="485">
                  <c:v>14.86</c:v>
                </c:pt>
                <c:pt idx="486">
                  <c:v>17.73</c:v>
                </c:pt>
                <c:pt idx="487">
                  <c:v>16.48</c:v>
                </c:pt>
                <c:pt idx="488">
                  <c:v>15.04</c:v>
                </c:pt>
                <c:pt idx="489">
                  <c:v>18.27</c:v>
                </c:pt>
                <c:pt idx="490">
                  <c:v>16.48</c:v>
                </c:pt>
                <c:pt idx="491">
                  <c:v>15.22</c:v>
                </c:pt>
                <c:pt idx="492">
                  <c:v>14.33</c:v>
                </c:pt>
                <c:pt idx="493">
                  <c:v>18.27</c:v>
                </c:pt>
                <c:pt idx="494">
                  <c:v>15.04</c:v>
                </c:pt>
                <c:pt idx="495">
                  <c:v>21.49</c:v>
                </c:pt>
                <c:pt idx="496">
                  <c:v>20.079999999999998</c:v>
                </c:pt>
                <c:pt idx="497">
                  <c:v>20.6</c:v>
                </c:pt>
                <c:pt idx="498">
                  <c:v>19.71</c:v>
                </c:pt>
                <c:pt idx="499">
                  <c:v>18.09</c:v>
                </c:pt>
                <c:pt idx="500">
                  <c:v>15.22</c:v>
                </c:pt>
                <c:pt idx="501">
                  <c:v>14.83</c:v>
                </c:pt>
                <c:pt idx="502">
                  <c:v>8.9499999999999993</c:v>
                </c:pt>
                <c:pt idx="503">
                  <c:v>11.48</c:v>
                </c:pt>
                <c:pt idx="504">
                  <c:v>8.24</c:v>
                </c:pt>
                <c:pt idx="505">
                  <c:v>8.06</c:v>
                </c:pt>
                <c:pt idx="506">
                  <c:v>7.15</c:v>
                </c:pt>
                <c:pt idx="507">
                  <c:v>8.42</c:v>
                </c:pt>
                <c:pt idx="508">
                  <c:v>8.24</c:v>
                </c:pt>
                <c:pt idx="509">
                  <c:v>12.54</c:v>
                </c:pt>
                <c:pt idx="510">
                  <c:v>9.1300000000000008</c:v>
                </c:pt>
                <c:pt idx="511">
                  <c:v>9.67</c:v>
                </c:pt>
                <c:pt idx="512">
                  <c:v>10.210000000000001</c:v>
                </c:pt>
                <c:pt idx="513">
                  <c:v>12</c:v>
                </c:pt>
                <c:pt idx="514">
                  <c:v>16.3</c:v>
                </c:pt>
                <c:pt idx="515">
                  <c:v>18.29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CA-40E6-B1D9-01E9ED5D3594}"/>
            </c:ext>
          </c:extLst>
        </c:ser>
        <c:ser>
          <c:idx val="1"/>
          <c:order val="1"/>
          <c:tx>
            <c:strRef>
              <c:f>'Raport valori date PM10'!$C$1</c:f>
              <c:strCache>
                <c:ptCount val="1"/>
                <c:pt idx="0">
                  <c:v>MH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PM10'!$C$2:$C$517</c:f>
              <c:numCache>
                <c:formatCode>General</c:formatCode>
                <c:ptCount val="516"/>
                <c:pt idx="24" formatCode="0.00">
                  <c:v>17.952898550724491</c:v>
                </c:pt>
                <c:pt idx="25" formatCode="0.00">
                  <c:v>13.224637681159574</c:v>
                </c:pt>
                <c:pt idx="26" formatCode="0.00">
                  <c:v>16.032608695652119</c:v>
                </c:pt>
                <c:pt idx="27" formatCode="0.00">
                  <c:v>41.032608695652485</c:v>
                </c:pt>
                <c:pt idx="28" formatCode="0.00">
                  <c:v>36.231884057971044</c:v>
                </c:pt>
                <c:pt idx="29" formatCode="0.00">
                  <c:v>25.362318840579938</c:v>
                </c:pt>
                <c:pt idx="30" formatCode="0.00">
                  <c:v>17.753623188405452</c:v>
                </c:pt>
                <c:pt idx="31" formatCode="0.00">
                  <c:v>17.210144927536348</c:v>
                </c:pt>
                <c:pt idx="32" formatCode="0.00">
                  <c:v>16.304347826086669</c:v>
                </c:pt>
                <c:pt idx="171">
                  <c:v>16.123188405797137</c:v>
                </c:pt>
                <c:pt idx="172" formatCode="0.00">
                  <c:v>26.086956521739072</c:v>
                </c:pt>
                <c:pt idx="173" formatCode="0.00">
                  <c:v>40.489130434782375</c:v>
                </c:pt>
                <c:pt idx="174" formatCode="0.00">
                  <c:v>32.518115942028828</c:v>
                </c:pt>
                <c:pt idx="175" formatCode="0.00">
                  <c:v>28.170289855072983</c:v>
                </c:pt>
                <c:pt idx="176">
                  <c:v>17.844202898550972</c:v>
                </c:pt>
                <c:pt idx="177" formatCode="0.00">
                  <c:v>16.938405797101797</c:v>
                </c:pt>
                <c:pt idx="178">
                  <c:v>17.663043478260935</c:v>
                </c:pt>
                <c:pt idx="179" formatCode="0.00">
                  <c:v>25.634057971014485</c:v>
                </c:pt>
                <c:pt idx="292">
                  <c:v>40.76</c:v>
                </c:pt>
                <c:pt idx="293">
                  <c:v>53.08</c:v>
                </c:pt>
                <c:pt idx="294">
                  <c:v>25.82</c:v>
                </c:pt>
                <c:pt idx="295">
                  <c:v>10.050000000000001</c:v>
                </c:pt>
                <c:pt idx="296">
                  <c:v>29.71</c:v>
                </c:pt>
                <c:pt idx="297">
                  <c:v>26.63</c:v>
                </c:pt>
                <c:pt idx="298">
                  <c:v>50.72</c:v>
                </c:pt>
                <c:pt idx="299">
                  <c:v>44.84</c:v>
                </c:pt>
                <c:pt idx="300">
                  <c:v>47.1</c:v>
                </c:pt>
                <c:pt idx="486">
                  <c:v>18.48</c:v>
                </c:pt>
                <c:pt idx="487">
                  <c:v>18.39</c:v>
                </c:pt>
                <c:pt idx="488">
                  <c:v>17.57</c:v>
                </c:pt>
                <c:pt idx="489">
                  <c:v>19.57</c:v>
                </c:pt>
                <c:pt idx="490">
                  <c:v>22.01</c:v>
                </c:pt>
                <c:pt idx="491">
                  <c:v>22.74</c:v>
                </c:pt>
                <c:pt idx="492">
                  <c:v>22.74</c:v>
                </c:pt>
                <c:pt idx="493">
                  <c:v>20.38</c:v>
                </c:pt>
                <c:pt idx="494">
                  <c:v>17.21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CA-40E6-B1D9-01E9ED5D3594}"/>
            </c:ext>
          </c:extLst>
        </c:ser>
        <c:ser>
          <c:idx val="2"/>
          <c:order val="2"/>
          <c:tx>
            <c:strRef>
              <c:f>'Raport valori date PM10'!$D$1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PM10'!$D$2:$D$517</c:f>
              <c:numCache>
                <c:formatCode>#,##0.00</c:formatCode>
                <c:ptCount val="51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CA-40E6-B1D9-01E9ED5D3594}"/>
            </c:ext>
          </c:extLst>
        </c:ser>
        <c:ser>
          <c:idx val="3"/>
          <c:order val="3"/>
          <c:tx>
            <c:strRef>
              <c:f>'Raport valori date PM10'!$E$1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PM10'!$E$2:$E$517</c:f>
              <c:numCache>
                <c:formatCode>General</c:formatCode>
                <c:ptCount val="516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CA-40E6-B1D9-01E9ED5D3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466240"/>
        <c:axId val="377478784"/>
      </c:lineChart>
      <c:catAx>
        <c:axId val="377466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8784"/>
        <c:crossesAt val="5"/>
        <c:auto val="1"/>
        <c:lblAlgn val="ctr"/>
        <c:lblOffset val="100"/>
        <c:noMultiLvlLbl val="0"/>
      </c:catAx>
      <c:valAx>
        <c:axId val="377478784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6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054406257074871E-2"/>
          <c:y val="0.9184389650712903"/>
          <c:w val="0.95953253326321464"/>
          <c:h val="7.305866932749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MH</a:t>
            </a:r>
            <a:r>
              <a:rPr lang="ro-RO"/>
              <a:t>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73-438C-8F0D-38ED2667554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73-438C-8F0D-38ED2667554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73-438C-8F0D-38ED2667554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73-438C-8F0D-38ED2667554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PM'!$W$4)</c:f>
              <c:numCache>
                <c:formatCode>General</c:formatCode>
                <c:ptCount val="4"/>
                <c:pt idx="0" formatCode="0.00">
                  <c:v>13.949275362318712</c:v>
                </c:pt>
                <c:pt idx="1">
                  <c:v>10.054347826086955</c:v>
                </c:pt>
                <c:pt idx="2">
                  <c:v>33.42</c:v>
                </c:pt>
                <c:pt idx="3">
                  <c:v>15.76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73-438C-8F0D-38ED2667554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E73-438C-8F0D-38ED2667554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E73-438C-8F0D-38ED2667554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E73-438C-8F0D-38ED2667554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E73-438C-8F0D-38ED2667554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PM'!$W$5)</c:f>
              <c:numCache>
                <c:formatCode>0.00</c:formatCode>
                <c:ptCount val="4"/>
                <c:pt idx="0">
                  <c:v>9.2391304347827994</c:v>
                </c:pt>
                <c:pt idx="1">
                  <c:v>16.394927536231688</c:v>
                </c:pt>
                <c:pt idx="2" formatCode="General">
                  <c:v>45.83</c:v>
                </c:pt>
                <c:pt idx="3" formatCode="General">
                  <c:v>14.76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E73-438C-8F0D-38ED2667554E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73-438C-8F0D-38ED2667554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73-438C-8F0D-38ED2667554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E73-438C-8F0D-38ED2667554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PM'!$W$6)</c:f>
              <c:numCache>
                <c:formatCode>0.00</c:formatCode>
                <c:ptCount val="4"/>
                <c:pt idx="0">
                  <c:v>15.489130434782512</c:v>
                </c:pt>
                <c:pt idx="1">
                  <c:v>22.916666666666458</c:v>
                </c:pt>
                <c:pt idx="2" formatCode="General">
                  <c:v>20.92</c:v>
                </c:pt>
                <c:pt idx="3" formatCode="General">
                  <c:v>13.22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E73-438C-8F0D-38ED26675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5248"/>
        <c:axId val="377463496"/>
      </c:barChart>
      <c:catAx>
        <c:axId val="37749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63496"/>
        <c:crosses val="autoZero"/>
        <c:auto val="1"/>
        <c:lblAlgn val="ctr"/>
        <c:lblOffset val="100"/>
        <c:noMultiLvlLbl val="0"/>
      </c:catAx>
      <c:valAx>
        <c:axId val="3774634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MH</a:t>
            </a:r>
            <a:r>
              <a:rPr lang="ro-RO"/>
              <a:t>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B-4D9A-9328-E8FAA33B55B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B-4D9A-9328-E8FAA33B55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B-4D9A-9328-E8FAA33B55B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7B-4D9A-9328-E8FAA33B55B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PM'!$W$7)</c:f>
              <c:numCache>
                <c:formatCode>0.00</c:formatCode>
                <c:ptCount val="4"/>
                <c:pt idx="0">
                  <c:v>37.228260869565247</c:v>
                </c:pt>
                <c:pt idx="1">
                  <c:v>20.652173913043516</c:v>
                </c:pt>
                <c:pt idx="2" formatCode="General">
                  <c:v>6.88</c:v>
                </c:pt>
                <c:pt idx="3" formatCode="General">
                  <c:v>16.760000000000002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7B-4D9A-9328-E8FAA33B55B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7B-4D9A-9328-E8FAA33B55B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97B-4D9A-9328-E8FAA33B55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97B-4D9A-9328-E8FAA33B55B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97B-4D9A-9328-E8FAA33B55B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PM'!$W$8)</c:f>
              <c:numCache>
                <c:formatCode>0.00</c:formatCode>
                <c:ptCount val="4"/>
                <c:pt idx="0">
                  <c:v>29.619565217391767</c:v>
                </c:pt>
                <c:pt idx="1">
                  <c:v>21.014492753623088</c:v>
                </c:pt>
                <c:pt idx="2" formatCode="General">
                  <c:v>24.46</c:v>
                </c:pt>
                <c:pt idx="3" formatCode="General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97B-4D9A-9328-E8FAA33B55B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7B-4D9A-9328-E8FAA33B55B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7B-4D9A-9328-E8FAA33B55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7B-4D9A-9328-E8FAA33B55B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7B-4D9A-9328-E8FAA33B55B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PM'!$W$9)</c:f>
              <c:numCache>
                <c:formatCode>General</c:formatCode>
                <c:ptCount val="4"/>
                <c:pt idx="0" formatCode="0.00">
                  <c:v>23.18840579710151</c:v>
                </c:pt>
                <c:pt idx="1">
                  <c:v>12.047101449274841</c:v>
                </c:pt>
                <c:pt idx="2">
                  <c:v>19.29</c:v>
                </c:pt>
                <c:pt idx="3">
                  <c:v>18.57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97B-4D9A-9328-E8FAA33B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9168"/>
        <c:axId val="377478000"/>
      </c:barChart>
      <c:catAx>
        <c:axId val="37749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8000"/>
        <c:crosses val="autoZero"/>
        <c:auto val="1"/>
        <c:lblAlgn val="ctr"/>
        <c:lblOffset val="100"/>
        <c:noMultiLvlLbl val="0"/>
      </c:catAx>
      <c:valAx>
        <c:axId val="3774780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MH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6-4E45-9941-3AA773A1BF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6-4E45-9941-3AA773A1BF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F6-4E45-9941-3AA773A1BF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F6-4E45-9941-3AA773A1BF2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PM'!$W$10)</c:f>
              <c:numCache>
                <c:formatCode>0.00</c:formatCode>
                <c:ptCount val="4"/>
                <c:pt idx="0">
                  <c:v>13.496376811594125</c:v>
                </c:pt>
                <c:pt idx="1">
                  <c:v>11.86594202898581</c:v>
                </c:pt>
                <c:pt idx="2" formatCode="General">
                  <c:v>27.54</c:v>
                </c:pt>
                <c:pt idx="3" formatCode="General">
                  <c:v>18.03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7F6-4E45-9941-3AA773A1BF2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7F6-4E45-9941-3AA773A1BF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7F6-4E45-9941-3AA773A1BF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7F6-4E45-9941-3AA773A1BF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7F6-4E45-9941-3AA773A1BF2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PM'!$W$11)</c:f>
              <c:numCache>
                <c:formatCode>General</c:formatCode>
                <c:ptCount val="4"/>
                <c:pt idx="0" formatCode="0.00">
                  <c:v>14.855072463767888</c:v>
                </c:pt>
                <c:pt idx="1">
                  <c:v>15.398550724637996</c:v>
                </c:pt>
                <c:pt idx="2">
                  <c:v>23.28</c:v>
                </c:pt>
                <c:pt idx="3">
                  <c:v>16.940000000000001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7F6-4E45-9941-3AA773A1BF2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F6-4E45-9941-3AA773A1BF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F6-4E45-9941-3AA773A1BF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F6-4E45-9941-3AA773A1BF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F6-4E45-9941-3AA773A1BF2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PM'!$W$12)</c:f>
              <c:numCache>
                <c:formatCode>0.00</c:formatCode>
                <c:ptCount val="4"/>
                <c:pt idx="0">
                  <c:v>12.409420289854912</c:v>
                </c:pt>
                <c:pt idx="1">
                  <c:v>19.927536231883874</c:v>
                </c:pt>
                <c:pt idx="2" formatCode="General">
                  <c:v>24.55</c:v>
                </c:pt>
                <c:pt idx="3" formatCode="General">
                  <c:v>15.31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7F6-4E45-9941-3AA773A1B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0160"/>
        <c:axId val="377480744"/>
      </c:barChart>
      <c:catAx>
        <c:axId val="37747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80744"/>
        <c:crosses val="autoZero"/>
        <c:auto val="1"/>
        <c:lblAlgn val="ctr"/>
        <c:lblOffset val="100"/>
        <c:noMultiLvlLbl val="0"/>
      </c:catAx>
      <c:valAx>
        <c:axId val="3774807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PM2,5 - Mediile concentra</a:t>
            </a:r>
            <a:r>
              <a:rPr lang="ro-RO"/>
              <a:t>ț</a:t>
            </a:r>
            <a:r>
              <a:rPr lang="en-US"/>
              <a:t>iilor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POIM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PM'!$AC$10:$AC$12</c:f>
              <c:strCache>
                <c:ptCount val="3"/>
                <c:pt idx="0">
                  <c:v>MH1</c:v>
                </c:pt>
                <c:pt idx="1">
                  <c:v>MH2</c:v>
                </c:pt>
                <c:pt idx="2">
                  <c:v>MH3</c:v>
                </c:pt>
              </c:strCache>
            </c:strRef>
          </c:cat>
          <c:val>
            <c:numRef>
              <c:f>'centralizare rezultate PM'!$AL$10:$AL$12</c:f>
              <c:numCache>
                <c:formatCode>0.00</c:formatCode>
                <c:ptCount val="3"/>
                <c:pt idx="0">
                  <c:v>19.329456521739093</c:v>
                </c:pt>
                <c:pt idx="1">
                  <c:v>20.704999999999995</c:v>
                </c:pt>
                <c:pt idx="2">
                  <c:v>17.800241545893719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4-4D74-B7FB-102BF18AA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9568"/>
        <c:axId val="377476824"/>
      </c:barChart>
      <c:catAx>
        <c:axId val="3774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6824"/>
        <c:crosses val="autoZero"/>
        <c:auto val="1"/>
        <c:lblAlgn val="ctr"/>
        <c:lblOffset val="100"/>
        <c:noMultiLvlLbl val="0"/>
      </c:catAx>
      <c:valAx>
        <c:axId val="377476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7" name="Rectangle 6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89217" y="5267500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833435"/>
            <a:ext cx="2495550" cy="69024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48107"/>
              </p:ext>
            </p:extLst>
          </p:nvPr>
        </p:nvGraphicFramePr>
        <p:xfrm>
          <a:off x="675056" y="2570849"/>
          <a:ext cx="1084563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33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7920965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02712">
                <a:tc>
                  <a:txBody>
                    <a:bodyPr/>
                    <a:lstStyle/>
                    <a:p>
                      <a:pPr algn="ctr"/>
                      <a:endParaRPr lang="ro-RO" sz="18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o-RO" sz="1800" dirty="0" smtClean="0">
                          <a:latin typeface="+mn-lt"/>
                        </a:rPr>
                        <a:t>REGIUNE</a:t>
                      </a:r>
                      <a:r>
                        <a:rPr lang="ro-RO" sz="1800" dirty="0">
                          <a:latin typeface="+mn-lt"/>
                        </a:rPr>
                        <a:t>	</a:t>
                      </a:r>
                      <a:endParaRPr lang="ro-RO" sz="1800" dirty="0" smtClean="0">
                        <a:latin typeface="+mn-lt"/>
                      </a:endParaRPr>
                    </a:p>
                    <a:p>
                      <a:pPr algn="ctr"/>
                      <a:endParaRPr lang="ro-RO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8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o-RO" sz="1800" dirty="0" smtClean="0">
                          <a:latin typeface="+mn-lt"/>
                        </a:rPr>
                        <a:t>JUDEȚ</a:t>
                      </a:r>
                      <a:endParaRPr lang="ro-RO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latin typeface="+mn-lt"/>
                        </a:rPr>
                        <a:t>DESCRIERE ACHIZIȚII</a:t>
                      </a:r>
                      <a:r>
                        <a:rPr lang="ro-RO" sz="1800" dirty="0">
                          <a:latin typeface="+mn-lt"/>
                        </a:rPr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>
                          <a:effectLst/>
                          <a:latin typeface="+mn-lt"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SUD-VEST OLTENIA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GORJ</a:t>
                      </a:r>
                      <a:endParaRPr lang="ro-RO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Municipiul</a:t>
                      </a:r>
                      <a:r>
                        <a:rPr lang="en-US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Târgu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-Jiu</a:t>
                      </a:r>
                      <a:r>
                        <a:rPr lang="ro-RO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o-R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o-R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MEHEDINȚI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staţie de monitorizare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Fond urban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o-RO" sz="18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Municipiul </a:t>
                      </a:r>
                      <a:r>
                        <a:rPr lang="en-US" sz="1800" b="1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Drobeta-Turnu</a:t>
                      </a:r>
                      <a:r>
                        <a:rPr lang="en-US" sz="18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Severin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1" u="none" strike="noStrike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o-RO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5420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OLT</a:t>
                      </a:r>
                      <a:endParaRPr lang="ro-RO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i="1" u="none" strike="noStrike" kern="1200" dirty="0" smtClean="0">
                          <a:effectLst/>
                          <a:latin typeface="+mn-lt"/>
                        </a:rPr>
                        <a:t>Municipiul</a:t>
                      </a:r>
                      <a:r>
                        <a:rPr lang="ro-RO" sz="1800" i="1" u="none" strike="noStrike" kern="1200" baseline="0" dirty="0" smtClean="0">
                          <a:effectLst/>
                          <a:latin typeface="+mn-lt"/>
                        </a:rPr>
                        <a:t> Slatina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t-IT" sz="1800" b="0" i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2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932" y="3781169"/>
            <a:ext cx="4624264" cy="2451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17660"/>
              </p:ext>
            </p:extLst>
          </p:nvPr>
        </p:nvGraphicFramePr>
        <p:xfrm>
          <a:off x="3291186" y="4374362"/>
          <a:ext cx="3932574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94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MH1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MH2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MH3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72068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022022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5614" y="5133304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MH-2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8828263" y="6555238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Mai 2022</a:t>
            </a:r>
            <a:endParaRPr lang="en-US" sz="1000" i="1" dirty="0"/>
          </a:p>
        </p:txBody>
      </p:sp>
      <p:sp>
        <p:nvSpPr>
          <p:cNvPr id="21" name="Right Arrow 20"/>
          <p:cNvSpPr/>
          <p:nvPr/>
        </p:nvSpPr>
        <p:spPr>
          <a:xfrm>
            <a:off x="7313932" y="5026604"/>
            <a:ext cx="1326476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MH-2</a:t>
            </a:r>
            <a:endParaRPr lang="ro-R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09479"/>
              </p:ext>
            </p:extLst>
          </p:nvPr>
        </p:nvGraphicFramePr>
        <p:xfrm>
          <a:off x="3680079" y="257221"/>
          <a:ext cx="6705600" cy="105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4969497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09203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817820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875172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891521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34236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674305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676236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216684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501376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38104288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25.01 - 03.02.2021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21.06 - 30.06.2021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20.10 - 29.10.2021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02.05 - 11.05.2022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2478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316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53.0</a:t>
                      </a:r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7171270"/>
                  </a:ext>
                </a:extLst>
              </a:tr>
              <a:tr h="40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25.99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08062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8653829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44475"/>
              </p:ext>
            </p:extLst>
          </p:nvPr>
        </p:nvGraphicFramePr>
        <p:xfrm>
          <a:off x="3690118" y="1618558"/>
          <a:ext cx="6705600" cy="105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3256766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089348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914211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6119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8424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486384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969553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17062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55880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955397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17843620"/>
                    </a:ext>
                  </a:extLst>
                </a:gridCol>
              </a:tblGrid>
              <a:tr h="3421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25.01 - 03.02.2021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25.01 - 03.02.2021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20.10 - 29.10.2021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02.05 - 11.05.2022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001805"/>
                  </a:ext>
                </a:extLst>
              </a:tr>
              <a:tr h="147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9021920"/>
                  </a:ext>
                </a:extLst>
              </a:tr>
              <a:tr h="81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2657321"/>
                  </a:ext>
                </a:extLst>
              </a:tr>
              <a:tr h="114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20.71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156616"/>
                  </a:ext>
                </a:extLst>
              </a:tr>
              <a:tr h="3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27.54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801371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6606"/>
              </p:ext>
            </p:extLst>
          </p:nvPr>
        </p:nvGraphicFramePr>
        <p:xfrm>
          <a:off x="10725777" y="802571"/>
          <a:ext cx="1219200" cy="138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838">
                  <a:extLst>
                    <a:ext uri="{9D8B030D-6E8A-4147-A177-3AD203B41FA5}">
                      <a16:colId xmlns:a16="http://schemas.microsoft.com/office/drawing/2014/main" xmlns="" val="2397717421"/>
                    </a:ext>
                  </a:extLst>
                </a:gridCol>
                <a:gridCol w="601362">
                  <a:extLst>
                    <a:ext uri="{9D8B030D-6E8A-4147-A177-3AD203B41FA5}">
                      <a16:colId xmlns:a16="http://schemas.microsoft.com/office/drawing/2014/main" xmlns="" val="1815540789"/>
                    </a:ext>
                  </a:extLst>
                </a:gridCol>
              </a:tblGrid>
              <a:tr h="2086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PM2,5/PM10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286862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551666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0637936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9976189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03154"/>
              </p:ext>
            </p:extLst>
          </p:nvPr>
        </p:nvGraphicFramePr>
        <p:xfrm>
          <a:off x="3690118" y="2950740"/>
          <a:ext cx="6883401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19">
                  <a:extLst>
                    <a:ext uri="{9D8B030D-6E8A-4147-A177-3AD203B41FA5}">
                      <a16:colId xmlns:a16="http://schemas.microsoft.com/office/drawing/2014/main" xmlns="" val="1084483237"/>
                    </a:ext>
                  </a:extLst>
                </a:gridCol>
                <a:gridCol w="613385">
                  <a:extLst>
                    <a:ext uri="{9D8B030D-6E8A-4147-A177-3AD203B41FA5}">
                      <a16:colId xmlns:a16="http://schemas.microsoft.com/office/drawing/2014/main" xmlns="" val="519710944"/>
                    </a:ext>
                  </a:extLst>
                </a:gridCol>
                <a:gridCol w="556953">
                  <a:extLst>
                    <a:ext uri="{9D8B030D-6E8A-4147-A177-3AD203B41FA5}">
                      <a16:colId xmlns:a16="http://schemas.microsoft.com/office/drawing/2014/main" xmlns="" val="1110818681"/>
                    </a:ext>
                  </a:extLst>
                </a:gridCol>
                <a:gridCol w="648392">
                  <a:extLst>
                    <a:ext uri="{9D8B030D-6E8A-4147-A177-3AD203B41FA5}">
                      <a16:colId xmlns:a16="http://schemas.microsoft.com/office/drawing/2014/main" xmlns="" val="2415203558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2188950832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xmlns="" val="744678835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xmlns="" val="1869545012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xmlns="" val="1707124103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xmlns="" val="18940488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333647631"/>
                    </a:ext>
                  </a:extLst>
                </a:gridCol>
                <a:gridCol w="706312">
                  <a:extLst>
                    <a:ext uri="{9D8B030D-6E8A-4147-A177-3AD203B41FA5}">
                      <a16:colId xmlns:a16="http://schemas.microsoft.com/office/drawing/2014/main" xmlns="" val="1827926261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856747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media </a:t>
                      </a:r>
                      <a:r>
                        <a:rPr lang="en-US" sz="1100" u="none" strike="noStrike" dirty="0" err="1">
                          <a:effectLst/>
                        </a:rPr>
                        <a:t>BaP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56592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3.45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1948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2285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MH3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3711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7" y="1724026"/>
            <a:ext cx="6928517" cy="37757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07049" y="3270063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MH-2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8379" y="3023842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0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</a:t>
            </a:r>
            <a:r>
              <a:rPr lang="ro-RO" dirty="0"/>
              <a:t>f</a:t>
            </a:r>
            <a:r>
              <a:rPr lang="ro-RO" dirty="0" smtClean="0"/>
              <a:t>ond</a:t>
            </a:r>
          </a:p>
          <a:p>
            <a:pPr algn="ctr"/>
            <a:r>
              <a:rPr lang="ro-RO" dirty="0" smtClean="0"/>
              <a:t>MH-2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a 1.3 și 1.4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MH-2</a:t>
            </a:r>
            <a:endParaRPr lang="ro-RO" dirty="0"/>
          </a:p>
        </p:txBody>
      </p:sp>
      <p:sp>
        <p:nvSpPr>
          <p:cNvPr id="25" name="TextBox 24"/>
          <p:cNvSpPr txBox="1"/>
          <p:nvPr/>
        </p:nvSpPr>
        <p:spPr>
          <a:xfrm>
            <a:off x="3424139" y="4508324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I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21" y="657769"/>
            <a:ext cx="4165224" cy="228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172" y="2977869"/>
            <a:ext cx="3133358" cy="36611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35921" y="2654073"/>
            <a:ext cx="41148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10224795" y="6515889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Mai 2022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61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</a:t>
            </a:r>
            <a:r>
              <a:rPr lang="en-US" b="1" i="1" dirty="0" smtClean="0"/>
              <a:t>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  <a:p>
            <a:endParaRPr lang="en-US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24651" y="2517235"/>
            <a:ext cx="44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</a:t>
            </a:r>
            <a:r>
              <a:rPr lang="en-US" b="1" i="1" dirty="0" smtClean="0"/>
              <a:t> 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215928" y="3556543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755229" y="3560602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292595" y="3550133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375222" y="354181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9812232" y="384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5" name="TextBox 64"/>
          <p:cNvSpPr txBox="1"/>
          <p:nvPr/>
        </p:nvSpPr>
        <p:spPr>
          <a:xfrm>
            <a:off x="10423178" y="3843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6" name="TextBox 65"/>
          <p:cNvSpPr txBox="1"/>
          <p:nvPr/>
        </p:nvSpPr>
        <p:spPr>
          <a:xfrm>
            <a:off x="10950453" y="381943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7" name="TextBox 66"/>
          <p:cNvSpPr txBox="1"/>
          <p:nvPr/>
        </p:nvSpPr>
        <p:spPr>
          <a:xfrm>
            <a:off x="7729285" y="3870541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294" y="5331831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Observații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01" y="1222644"/>
            <a:ext cx="6224515" cy="4460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73" y="192424"/>
            <a:ext cx="483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PROPUNERI AMPLASARE PUNCTE DE PRELEVARE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MEHEDINȚI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MH1, </a:t>
            </a:r>
            <a:r>
              <a:rPr lang="ro-RO" b="1" dirty="0">
                <a:solidFill>
                  <a:srgbClr val="0070C0"/>
                </a:solidFill>
              </a:rPr>
              <a:t>MH2</a:t>
            </a:r>
            <a:r>
              <a:rPr lang="ro-RO" b="1" dirty="0" smtClean="0">
                <a:solidFill>
                  <a:srgbClr val="0070C0"/>
                </a:solidFill>
              </a:rPr>
              <a:t>, </a:t>
            </a:r>
            <a:r>
              <a:rPr lang="ro-RO" b="1" dirty="0">
                <a:solidFill>
                  <a:srgbClr val="0070C0"/>
                </a:solidFill>
              </a:rPr>
              <a:t>MH3</a:t>
            </a:r>
            <a:endParaRPr lang="ro-RO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01" y="3091244"/>
            <a:ext cx="2155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</a:p>
          <a:p>
            <a:r>
              <a:rPr lang="it-IT" dirty="0" smtClean="0"/>
              <a:t>Str</a:t>
            </a:r>
            <a:r>
              <a:rPr lang="it-IT" dirty="0"/>
              <a:t>. Călugareni nr.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26744" y="399848"/>
            <a:ext cx="383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Aleea Narciselor nr. 2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23546" y="5437274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cxnSp>
        <p:nvCxnSpPr>
          <p:cNvPr id="37" name="Straight Arrow Connector 36"/>
          <p:cNvCxnSpPr>
            <a:stCxn id="6" idx="3"/>
          </p:cNvCxnSpPr>
          <p:nvPr/>
        </p:nvCxnSpPr>
        <p:spPr>
          <a:xfrm flipV="1">
            <a:off x="2144684" y="3408219"/>
            <a:ext cx="2984269" cy="6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5602779" y="723014"/>
            <a:ext cx="1923965" cy="1850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0489" y="923196"/>
            <a:ext cx="46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en-US" dirty="0" smtClean="0"/>
              <a:t>Bd</a:t>
            </a:r>
            <a:r>
              <a:rPr lang="en-US" dirty="0"/>
              <a:t>. </a:t>
            </a:r>
            <a:r>
              <a:rPr lang="en-US" dirty="0" err="1"/>
              <a:t>Revoluției</a:t>
            </a:r>
            <a:r>
              <a:rPr lang="en-US" dirty="0"/>
              <a:t> </a:t>
            </a:r>
            <a:r>
              <a:rPr lang="en-US" dirty="0" smtClean="0"/>
              <a:t>16-22 </a:t>
            </a:r>
            <a:r>
              <a:rPr lang="en-US" dirty="0" err="1"/>
              <a:t>Decembrie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9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2405216" y="1569527"/>
            <a:ext cx="2596620" cy="103651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38652" y="4984396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0009464" y="5824966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9022382" y="160660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9035326" y="2406526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11771034" y="2957928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0237808" y="3284948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9673197" y="2884801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10896384" y="2573463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27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876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Concluzii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MH2;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apropiate pentru cele 3 locații propuse (25,33 µg/m</a:t>
            </a:r>
            <a:r>
              <a:rPr lang="ro-RO" baseline="30000" dirty="0" smtClean="0"/>
              <a:t>3</a:t>
            </a:r>
            <a:r>
              <a:rPr lang="ro-RO" dirty="0" smtClean="0"/>
              <a:t>, 25,99 µg/m</a:t>
            </a:r>
            <a:r>
              <a:rPr lang="ro-RO" baseline="30000" dirty="0" smtClean="0"/>
              <a:t>3, </a:t>
            </a:r>
            <a:r>
              <a:rPr lang="ro-RO" dirty="0" smtClean="0"/>
              <a:t>26,21 µg/m</a:t>
            </a:r>
            <a:r>
              <a:rPr lang="ro-RO" baseline="30000" dirty="0" smtClean="0"/>
              <a:t>3</a:t>
            </a:r>
            <a:r>
              <a:rPr lang="ro-RO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</a:t>
            </a:r>
            <a:r>
              <a:rPr lang="ro-RO" dirty="0"/>
              <a:t>MH1 </a:t>
            </a:r>
            <a:r>
              <a:rPr lang="ro-RO" dirty="0" smtClean="0"/>
              <a:t>(53,08 µg/m</a:t>
            </a:r>
            <a:r>
              <a:rPr lang="ro-RO" baseline="30000" dirty="0" smtClean="0"/>
              <a:t>3</a:t>
            </a:r>
            <a:r>
              <a:rPr lang="ro-RO" dirty="0" smtClean="0"/>
              <a:t>)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004102"/>
              </p:ext>
            </p:extLst>
          </p:nvPr>
        </p:nvGraphicFramePr>
        <p:xfrm>
          <a:off x="216929" y="1292460"/>
          <a:ext cx="3964154" cy="207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937611"/>
              </p:ext>
            </p:extLst>
          </p:nvPr>
        </p:nvGraphicFramePr>
        <p:xfrm>
          <a:off x="4416592" y="1292460"/>
          <a:ext cx="3721568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947931"/>
              </p:ext>
            </p:extLst>
          </p:nvPr>
        </p:nvGraphicFramePr>
        <p:xfrm>
          <a:off x="8315262" y="1292461"/>
          <a:ext cx="3721568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471906"/>
              </p:ext>
            </p:extLst>
          </p:nvPr>
        </p:nvGraphicFramePr>
        <p:xfrm>
          <a:off x="216929" y="3652580"/>
          <a:ext cx="4928649" cy="295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1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12990"/>
              </p:ext>
            </p:extLst>
          </p:nvPr>
        </p:nvGraphicFramePr>
        <p:xfrm>
          <a:off x="201706" y="234778"/>
          <a:ext cx="11819964" cy="626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-Point Star 7"/>
          <p:cNvSpPr/>
          <p:nvPr/>
        </p:nvSpPr>
        <p:spPr>
          <a:xfrm>
            <a:off x="4013495" y="1923897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6516103" y="1923897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10993304" y="19238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826887" y="1923897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9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560" y="3938908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Concluzii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MH2;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Concentrațiile medii au valori apropiate pentru cele 3 locații propuse </a:t>
            </a:r>
            <a:r>
              <a:rPr lang="ro-RO" dirty="0" smtClean="0"/>
              <a:t>(17,8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, </a:t>
            </a:r>
            <a:r>
              <a:rPr lang="ro-RO" dirty="0" smtClean="0"/>
              <a:t>19,33 </a:t>
            </a:r>
            <a:r>
              <a:rPr lang="ro-RO" dirty="0"/>
              <a:t>µg/m</a:t>
            </a:r>
            <a:r>
              <a:rPr lang="ro-RO" baseline="30000" dirty="0"/>
              <a:t>3, </a:t>
            </a:r>
            <a:r>
              <a:rPr lang="ro-RO" dirty="0" smtClean="0"/>
              <a:t>20,71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); </a:t>
            </a:r>
            <a:endParaRPr lang="ro-R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Determinările de PM din locațiile propuse au valori superioare celor măsurate la stația RNMCA (MH-1, tip industrial); din acest motiv un calcul preliminar pentru contribuția surselor nu este considrat relevant.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782650"/>
              </p:ext>
            </p:extLst>
          </p:nvPr>
        </p:nvGraphicFramePr>
        <p:xfrm>
          <a:off x="216930" y="1239480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924974"/>
              </p:ext>
            </p:extLst>
          </p:nvPr>
        </p:nvGraphicFramePr>
        <p:xfrm>
          <a:off x="4230186" y="1239480"/>
          <a:ext cx="391873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318960"/>
              </p:ext>
            </p:extLst>
          </p:nvPr>
        </p:nvGraphicFramePr>
        <p:xfrm>
          <a:off x="8310174" y="1239481"/>
          <a:ext cx="3711497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56430"/>
              </p:ext>
            </p:extLst>
          </p:nvPr>
        </p:nvGraphicFramePr>
        <p:xfrm>
          <a:off x="216930" y="3505605"/>
          <a:ext cx="5025630" cy="296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4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826444"/>
              </p:ext>
            </p:extLst>
          </p:nvPr>
        </p:nvGraphicFramePr>
        <p:xfrm>
          <a:off x="234462" y="197708"/>
          <a:ext cx="11784650" cy="574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8-Point Star 11"/>
          <p:cNvSpPr/>
          <p:nvPr/>
        </p:nvSpPr>
        <p:spPr>
          <a:xfrm>
            <a:off x="4013495" y="1923897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6516103" y="1923897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10993304" y="19238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5" name="8-Point Star 14"/>
          <p:cNvSpPr/>
          <p:nvPr/>
        </p:nvSpPr>
        <p:spPr>
          <a:xfrm>
            <a:off x="826887" y="1923897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6428" y="3826685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Concluzii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octombrie) au fost determinate cele mai mari concentrații; sursă probabilă de emisii din încălzirea rezidențială – reflectată ăn nivelul de fond care face parte din concentrație locală determinată;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MH1;</a:t>
            </a:r>
            <a:endParaRPr lang="ro-RO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696112"/>
              </p:ext>
            </p:extLst>
          </p:nvPr>
        </p:nvGraphicFramePr>
        <p:xfrm>
          <a:off x="216929" y="1232050"/>
          <a:ext cx="370667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51642"/>
              </p:ext>
            </p:extLst>
          </p:nvPr>
        </p:nvGraphicFramePr>
        <p:xfrm>
          <a:off x="4021671" y="1232050"/>
          <a:ext cx="395023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08393"/>
              </p:ext>
            </p:extLst>
          </p:nvPr>
        </p:nvGraphicFramePr>
        <p:xfrm>
          <a:off x="8129132" y="1232050"/>
          <a:ext cx="395023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0933"/>
              </p:ext>
            </p:extLst>
          </p:nvPr>
        </p:nvGraphicFramePr>
        <p:xfrm>
          <a:off x="216929" y="3490746"/>
          <a:ext cx="4795646" cy="266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1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1054</Words>
  <Application>Microsoft Office PowerPoint</Application>
  <PresentationFormat>Widescreen</PresentationFormat>
  <Paragraphs>345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84</cp:revision>
  <dcterms:created xsi:type="dcterms:W3CDTF">2022-01-26T07:33:02Z</dcterms:created>
  <dcterms:modified xsi:type="dcterms:W3CDTF">2023-04-12T14:29:20Z</dcterms:modified>
</cp:coreProperties>
</file>