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65" r:id="rId5"/>
    <p:sldId id="272" r:id="rId6"/>
    <p:sldId id="266" r:id="rId7"/>
    <p:sldId id="273" r:id="rId8"/>
    <p:sldId id="267" r:id="rId9"/>
    <p:sldId id="268" r:id="rId10"/>
    <p:sldId id="269" r:id="rId11"/>
    <p:sldId id="270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IL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RAILA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RAILA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RAILAf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RAILAf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ILA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R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R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R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ILA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ILA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ILA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ILA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ILA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ILA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ILA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RAILA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 </a:t>
            </a:r>
            <a:r>
              <a:rPr lang="ro-RO"/>
              <a:t>- </a:t>
            </a:r>
            <a:r>
              <a:rPr lang="en-US"/>
              <a:t>Loca</a:t>
            </a:r>
            <a:r>
              <a:rPr lang="ro-RO"/>
              <a:t>ția</a:t>
            </a:r>
            <a:r>
              <a:rPr lang="en-US"/>
              <a:t> </a:t>
            </a:r>
            <a:r>
              <a:rPr lang="ro-RO"/>
              <a:t>BR1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7F-4472-A672-9D42E42AB5C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7F-4472-A672-9D42E42AB5C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7F-4472-A672-9D42E42AB5C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7F-4472-A672-9D42E42AB5CE}"/>
              </c:ext>
            </c:extLst>
          </c:dPt>
          <c:dLbls>
            <c:dLbl>
              <c:idx val="2"/>
              <c:layout>
                <c:manualLayout>
                  <c:x val="-6.7332771784164636E-2"/>
                  <c:y val="9.702451779005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47F-4472-A672-9D42E42AB5CE}"/>
                </c:ext>
                <c:ext xmlns:c15="http://schemas.microsoft.com/office/drawing/2012/chart" uri="{CE6537A1-D6FC-4f65-9D91-7224C49458BB}">
                  <c15:layout>
                    <c:manualLayout>
                      <c:w val="7.2295589585759171E-2"/>
                      <c:h val="6.8506949285590146E-2"/>
                    </c:manualLayout>
                  </c15:layout>
                </c:ext>
              </c:extLst>
            </c:dLbl>
            <c:numFmt formatCode="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PM'!$H$4,'centralizare rezultate PM'!$N$4,'centralizare rezultate PM'!$T$4,'centralizare rezultate PM'!$Z$4,'centralizare rezultate PM'!$AF$4)</c:f>
              <c:numCache>
                <c:formatCode>0.00</c:formatCode>
                <c:ptCount val="4"/>
                <c:pt idx="0">
                  <c:v>24.456521739130256</c:v>
                </c:pt>
                <c:pt idx="1">
                  <c:v>29.981884057970831</c:v>
                </c:pt>
                <c:pt idx="2">
                  <c:v>21.648550724637712</c:v>
                </c:pt>
                <c:pt idx="3">
                  <c:v>44.655797101449188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7F-4472-A672-9D42E42AB5C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47F-4472-A672-9D42E42AB5C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47F-4472-A672-9D42E42AB5C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47F-4472-A672-9D42E42AB5C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47F-4472-A672-9D42E42AB5C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PM'!$H$5,'centralizare rezultate PM'!$N$5,'centralizare rezultate PM'!$T$5,'centralizare rezultate PM'!$Z$5,'centralizare rezultate PM'!$AF$5)</c:f>
              <c:numCache>
                <c:formatCode>0.00</c:formatCode>
                <c:ptCount val="4"/>
                <c:pt idx="0">
                  <c:v>29.981884057970831</c:v>
                </c:pt>
                <c:pt idx="1">
                  <c:v>33.786231884058076</c:v>
                </c:pt>
                <c:pt idx="2">
                  <c:v>19.293478260869755</c:v>
                </c:pt>
                <c:pt idx="3">
                  <c:v>52.807971014492772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47F-4472-A672-9D42E42AB5C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47F-4472-A672-9D42E42AB5C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47F-4472-A672-9D42E42AB5C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47F-4472-A672-9D42E42AB5C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47F-4472-A672-9D42E42AB5CE}"/>
              </c:ext>
            </c:extLst>
          </c:dPt>
          <c:dLbls>
            <c:dLbl>
              <c:idx val="0"/>
              <c:layout>
                <c:manualLayout>
                  <c:x val="1.9638757319523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47F-4472-A672-9D42E42AB5CE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PM'!$H$6,'centralizare rezultate PM'!$N$6,'centralizare rezultate PM'!$T$6,'centralizare rezultate PM'!$Z$6,'centralizare rezultate PM'!$AF$6)</c:f>
              <c:numCache>
                <c:formatCode>0.00</c:formatCode>
                <c:ptCount val="4"/>
                <c:pt idx="0">
                  <c:v>39.764492753623237</c:v>
                </c:pt>
                <c:pt idx="1">
                  <c:v>46.467391304347544</c:v>
                </c:pt>
                <c:pt idx="2">
                  <c:v>14.945652173913409</c:v>
                </c:pt>
                <c:pt idx="3">
                  <c:v>60.778985507246325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47F-4472-A672-9D42E42AB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168112"/>
        <c:axId val="243168504"/>
      </c:barChart>
      <c:catAx>
        <c:axId val="243168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168504"/>
        <c:crosses val="autoZero"/>
        <c:auto val="1"/>
        <c:lblAlgn val="ctr"/>
        <c:lblOffset val="100"/>
        <c:noMultiLvlLbl val="0"/>
      </c:catAx>
      <c:valAx>
        <c:axId val="2431685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6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B</a:t>
            </a:r>
            <a:r>
              <a:rPr lang="ro-RO"/>
              <a:t>R1</a:t>
            </a:r>
            <a:endParaRPr lang="en-US"/>
          </a:p>
        </c:rich>
      </c:tx>
      <c:layout>
        <c:manualLayout>
          <c:xMode val="edge"/>
          <c:yMode val="edge"/>
          <c:x val="0.30422892260418666"/>
          <c:y val="4.2971094539240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FA-4256-8EFE-A3E68A9D2E4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FA-4256-8EFE-A3E68A9D2E4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FA-4256-8EFE-A3E68A9D2E4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FA-4256-8EFE-A3E68A9D2E45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BaP'!$C$4,'centralizare rezultate BaP'!$D$4,'centralizare rezultate BaP'!$E$4,'centralizare rezultate BaP'!$F$4,'centralizare rezultate BaP'!$G$4)</c:f>
              <c:numCache>
                <c:formatCode>0.00</c:formatCode>
                <c:ptCount val="4"/>
                <c:pt idx="0">
                  <c:v>0.04</c:v>
                </c:pt>
                <c:pt idx="1">
                  <c:v>0.44</c:v>
                </c:pt>
                <c:pt idx="2">
                  <c:v>1.1834513888888887</c:v>
                </c:pt>
                <c:pt idx="3" formatCode="General">
                  <c:v>0.01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3FA-4256-8EFE-A3E68A9D2E4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3FA-4256-8EFE-A3E68A9D2E4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3FA-4256-8EFE-A3E68A9D2E4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3FA-4256-8EFE-A3E68A9D2E4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3FA-4256-8EFE-A3E68A9D2E45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BaP'!$C$5,'centralizare rezultate BaP'!$D$5,'centralizare rezultate BaP'!$E$5,'centralizare rezultate BaP'!$F$5,'centralizare rezultate BaP'!$G$5)</c:f>
              <c:numCache>
                <c:formatCode>General</c:formatCode>
                <c:ptCount val="4"/>
                <c:pt idx="0" formatCode="0.00">
                  <c:v>0.04</c:v>
                </c:pt>
                <c:pt idx="1">
                  <c:v>0.48</c:v>
                </c:pt>
                <c:pt idx="2" formatCode="0.00">
                  <c:v>0.98</c:v>
                </c:pt>
                <c:pt idx="3">
                  <c:v>0.01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3FA-4256-8EFE-A3E68A9D2E4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3FA-4256-8EFE-A3E68A9D2E4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3FA-4256-8EFE-A3E68A9D2E4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3FA-4256-8EFE-A3E68A9D2E4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3FA-4256-8EFE-A3E68A9D2E45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BaP'!$C$6,'centralizare rezultate BaP'!$D$6,'centralizare rezultate BaP'!$E$6,'centralizare rezultate BaP'!$F$6,'centralizare rezultate BaP'!$G$6)</c:f>
              <c:numCache>
                <c:formatCode>General</c:formatCode>
                <c:ptCount val="4"/>
                <c:pt idx="0" formatCode="0.00">
                  <c:v>0.13</c:v>
                </c:pt>
                <c:pt idx="1">
                  <c:v>0.87</c:v>
                </c:pt>
                <c:pt idx="2">
                  <c:v>0.87</c:v>
                </c:pt>
                <c:pt idx="3">
                  <c:v>0.01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3FA-4256-8EFE-A3E68A9D2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817560"/>
        <c:axId val="197817952"/>
      </c:barChart>
      <c:catAx>
        <c:axId val="197817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817952"/>
        <c:crosses val="autoZero"/>
        <c:auto val="1"/>
        <c:lblAlgn val="ctr"/>
        <c:lblOffset val="100"/>
        <c:noMultiLvlLbl val="0"/>
      </c:catAx>
      <c:valAx>
        <c:axId val="197817952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1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B</a:t>
            </a:r>
            <a:r>
              <a:rPr lang="ro-RO"/>
              <a:t>R2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33-43DE-8E4E-8E35143C4A8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33-43DE-8E4E-8E35143C4A8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33-43DE-8E4E-8E35143C4A8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33-43DE-8E4E-8E35143C4A86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BaP'!$C$7,'centralizare rezultate BaP'!$D$7,'centralizare rezultate BaP'!$E$7,'centralizare rezultate BaP'!$F$7,'centralizare rezultate BaP'!$G$7)</c:f>
              <c:numCache>
                <c:formatCode>0.00</c:formatCode>
                <c:ptCount val="4"/>
                <c:pt idx="0">
                  <c:v>0.09</c:v>
                </c:pt>
                <c:pt idx="1">
                  <c:v>0.73</c:v>
                </c:pt>
                <c:pt idx="2" formatCode="General">
                  <c:v>1.68</c:v>
                </c:pt>
                <c:pt idx="3" formatCode="General">
                  <c:v>0.01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933-43DE-8E4E-8E35143C4A8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933-43DE-8E4E-8E35143C4A8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933-43DE-8E4E-8E35143C4A8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933-43DE-8E4E-8E35143C4A8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933-43DE-8E4E-8E35143C4A86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BaP'!$C$8,'centralizare rezultate BaP'!$D$8,'centralizare rezultate BaP'!$E$8,'centralizare rezultate BaP'!$F$8,'centralizare rezultate BaP'!$G$8)</c:f>
              <c:numCache>
                <c:formatCode>General</c:formatCode>
                <c:ptCount val="4"/>
                <c:pt idx="0" formatCode="0.00">
                  <c:v>0</c:v>
                </c:pt>
                <c:pt idx="1">
                  <c:v>1.53</c:v>
                </c:pt>
                <c:pt idx="2">
                  <c:v>0.38</c:v>
                </c:pt>
                <c:pt idx="3">
                  <c:v>0.01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933-43DE-8E4E-8E35143C4A8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933-43DE-8E4E-8E35143C4A8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933-43DE-8E4E-8E35143C4A8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933-43DE-8E4E-8E35143C4A8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933-43DE-8E4E-8E35143C4A86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BaP'!$C$9,'centralizare rezultate BaP'!$D$9,'centralizare rezultate BaP'!$E$9,'centralizare rezultate BaP'!$F$9,'centralizare rezultate BaP'!$G$9)</c:f>
              <c:numCache>
                <c:formatCode>General</c:formatCode>
                <c:ptCount val="4"/>
                <c:pt idx="0" formatCode="0.00">
                  <c:v>7.0000000000000007E-2</c:v>
                </c:pt>
                <c:pt idx="1">
                  <c:v>3.08</c:v>
                </c:pt>
                <c:pt idx="2">
                  <c:v>0.77</c:v>
                </c:pt>
                <c:pt idx="3">
                  <c:v>0.01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933-43DE-8E4E-8E35143C4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818736"/>
        <c:axId val="197819128"/>
      </c:barChart>
      <c:catAx>
        <c:axId val="197818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819128"/>
        <c:crosses val="autoZero"/>
        <c:auto val="1"/>
        <c:lblAlgn val="ctr"/>
        <c:lblOffset val="100"/>
        <c:noMultiLvlLbl val="0"/>
      </c:catAx>
      <c:valAx>
        <c:axId val="197819128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1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en-US"/>
              <a:t>B</a:t>
            </a:r>
            <a:r>
              <a:rPr lang="ro-RO"/>
              <a:t>R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27500196734667426"/>
          <c:y val="4.323121719160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70-4C6E-8D89-42373F6DD55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70-4C6E-8D89-42373F6DD55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70-4C6E-8D89-42373F6DD55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70-4C6E-8D89-42373F6DD558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BaP'!$C$10,'centralizare rezultate BaP'!$D$10,'centralizare rezultate BaP'!$E$10,'centralizare rezultate BaP'!$F$10,'centralizare rezultate BaP'!$G$10)</c:f>
              <c:numCache>
                <c:formatCode>0.00</c:formatCode>
                <c:ptCount val="4"/>
                <c:pt idx="0">
                  <c:v>0.04</c:v>
                </c:pt>
                <c:pt idx="1">
                  <c:v>2.13</c:v>
                </c:pt>
                <c:pt idx="2" formatCode="General">
                  <c:v>0.74</c:v>
                </c:pt>
                <c:pt idx="3" formatCode="General">
                  <c:v>0.03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D70-4C6E-8D89-42373F6DD55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D70-4C6E-8D89-42373F6DD55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D70-4C6E-8D89-42373F6DD55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D70-4C6E-8D89-42373F6DD55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D70-4C6E-8D89-42373F6DD558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BaP'!$C$11,'centralizare rezultate BaP'!$D$11,'centralizare rezultate BaP'!$E$11,'centralizare rezultate BaP'!$F$11,'centralizare rezultate BaP'!$G$11)</c:f>
              <c:numCache>
                <c:formatCode>General</c:formatCode>
                <c:ptCount val="4"/>
                <c:pt idx="0" formatCode="0.00">
                  <c:v>7.0000000000000007E-2</c:v>
                </c:pt>
                <c:pt idx="1">
                  <c:v>2.54</c:v>
                </c:pt>
                <c:pt idx="2">
                  <c:v>0.54</c:v>
                </c:pt>
                <c:pt idx="3">
                  <c:v>0.01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D70-4C6E-8D89-42373F6DD55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D70-4C6E-8D89-42373F6DD55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D70-4C6E-8D89-42373F6DD55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D70-4C6E-8D89-42373F6DD55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D70-4C6E-8D89-42373F6DD558}"/>
              </c:ext>
            </c:extLst>
          </c:dPt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('centralizare rezultate BaP'!$C$12,'centralizare rezultate BaP'!$D$12,'centralizare rezultate BaP'!$E$12,'centralizare rezultate BaP'!$F$12,'centralizare rezultate BaP'!$G$12)</c:f>
              <c:numCache>
                <c:formatCode>General</c:formatCode>
                <c:ptCount val="4"/>
                <c:pt idx="0" formatCode="0.00">
                  <c:v>0.21</c:v>
                </c:pt>
                <c:pt idx="1">
                  <c:v>1.38</c:v>
                </c:pt>
                <c:pt idx="2">
                  <c:v>0.92</c:v>
                </c:pt>
                <c:pt idx="3">
                  <c:v>0.04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D70-4C6E-8D89-42373F6DD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013136"/>
        <c:axId val="443013528"/>
      </c:barChart>
      <c:catAx>
        <c:axId val="44301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3013528"/>
        <c:crosses val="autoZero"/>
        <c:auto val="1"/>
        <c:lblAlgn val="ctr"/>
        <c:lblOffset val="100"/>
        <c:noMultiLvlLbl val="0"/>
      </c:catAx>
      <c:valAx>
        <c:axId val="443013528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1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238217969783433"/>
          <c:y val="5.085049221735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BaP'!$T$9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BaP'!$I$10:$I$12</c:f>
              <c:strCache>
                <c:ptCount val="3"/>
                <c:pt idx="0">
                  <c:v>BR1</c:v>
                </c:pt>
                <c:pt idx="1">
                  <c:v>BR2</c:v>
                </c:pt>
                <c:pt idx="2">
                  <c:v>BR3</c:v>
                </c:pt>
              </c:strCache>
            </c:strRef>
          </c:cat>
          <c:val>
            <c:numRef>
              <c:f>'centralizare rezultate BaP'!$T$10:$T$12</c:f>
              <c:numCache>
                <c:formatCode>0.00</c:formatCode>
                <c:ptCount val="3"/>
                <c:pt idx="0">
                  <c:v>0.35556342592592594</c:v>
                </c:pt>
                <c:pt idx="1">
                  <c:v>0.56533333333333324</c:v>
                </c:pt>
                <c:pt idx="2">
                  <c:v>0.59199999999999986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D6-497B-B268-C162DCBA0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014312"/>
        <c:axId val="443014704"/>
      </c:barChart>
      <c:catAx>
        <c:axId val="44301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14704"/>
        <c:crosses val="autoZero"/>
        <c:auto val="1"/>
        <c:lblAlgn val="ctr"/>
        <c:lblOffset val="100"/>
        <c:noMultiLvlLbl val="0"/>
      </c:catAx>
      <c:valAx>
        <c:axId val="4430147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1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- rezultate RNMCA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 POIM RNMCA'!$AD$2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04.05 - 13.05.2021</c:v>
                </c:pt>
                <c:pt idx="1">
                  <c:v>C II
20.10- 29.10.2021</c:v>
                </c:pt>
                <c:pt idx="2">
                  <c:v>C III
01.12 - 10.12.2021</c:v>
                </c:pt>
                <c:pt idx="3">
                  <c:v>C IV
20.07 - 29.07.2022</c:v>
                </c:pt>
              </c:strCache>
            </c:strRef>
          </c:cat>
          <c:val>
            <c:numRef>
              <c:f>'comparativ POIM RNMCA'!$AD$3:$AD$6</c:f>
              <c:numCache>
                <c:formatCode>0.00</c:formatCode>
                <c:ptCount val="4"/>
                <c:pt idx="0">
                  <c:v>29.055958132044982</c:v>
                </c:pt>
                <c:pt idx="1">
                  <c:v>26.74</c:v>
                </c:pt>
                <c:pt idx="2">
                  <c:v>18.448067632850254</c:v>
                </c:pt>
                <c:pt idx="3">
                  <c:v>49.859098228663363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87-4452-93B9-D9F279CB53D6}"/>
            </c:ext>
          </c:extLst>
        </c:ser>
        <c:ser>
          <c:idx val="1"/>
          <c:order val="1"/>
          <c:tx>
            <c:strRef>
              <c:f>'comparativ POIM RNMCA'!$AE$2</c:f>
              <c:strCache>
                <c:ptCount val="1"/>
                <c:pt idx="0">
                  <c:v>media RNMCA
BR-3 (FRR)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04.05 - 13.05.2021</c:v>
                </c:pt>
                <c:pt idx="1">
                  <c:v>C II
20.10- 29.10.2021</c:v>
                </c:pt>
                <c:pt idx="2">
                  <c:v>C III
01.12 - 10.12.2021</c:v>
                </c:pt>
                <c:pt idx="3">
                  <c:v>C IV
20.07 - 29.07.2022</c:v>
                </c:pt>
              </c:strCache>
            </c:strRef>
          </c:cat>
          <c:val>
            <c:numRef>
              <c:f>'comparativ POIM RNMCA'!$AE$3:$AE$6</c:f>
              <c:numCache>
                <c:formatCode>0.00</c:formatCode>
                <c:ptCount val="4"/>
                <c:pt idx="0">
                  <c:v>9.16</c:v>
                </c:pt>
                <c:pt idx="1">
                  <c:v>23.61</c:v>
                </c:pt>
                <c:pt idx="2">
                  <c:v>8.8699999999999992</c:v>
                </c:pt>
                <c:pt idx="3" formatCode="#,##0.00">
                  <c:v>22.66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87-4452-93B9-D9F279CB53D6}"/>
            </c:ext>
          </c:extLst>
        </c:ser>
        <c:ser>
          <c:idx val="2"/>
          <c:order val="2"/>
          <c:tx>
            <c:strRef>
              <c:f>'comparativ POIM RNMCA'!$AF$2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04.05 - 13.05.2021</c:v>
                </c:pt>
                <c:pt idx="1">
                  <c:v>C II
20.10- 29.10.2021</c:v>
                </c:pt>
                <c:pt idx="2">
                  <c:v>C III
01.12 - 10.12.2021</c:v>
                </c:pt>
                <c:pt idx="3">
                  <c:v>C IV
20.07 - 29.07.2022</c:v>
                </c:pt>
              </c:strCache>
            </c:strRef>
          </c:cat>
          <c:val>
            <c:numRef>
              <c:f>'comparativ POIM RNMCA'!$AF$3:$AF$6</c:f>
              <c:numCache>
                <c:formatCode>0.00</c:formatCode>
                <c:ptCount val="4"/>
                <c:pt idx="0">
                  <c:v>19.895958132044981</c:v>
                </c:pt>
                <c:pt idx="1">
                  <c:v>3.129999999999999</c:v>
                </c:pt>
                <c:pt idx="2">
                  <c:v>9.5780676328502548</c:v>
                </c:pt>
                <c:pt idx="3">
                  <c:v>27.199098228663363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87-4452-93B9-D9F279CB5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3015488"/>
        <c:axId val="443015880"/>
      </c:barChart>
      <c:catAx>
        <c:axId val="44301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15880"/>
        <c:crosses val="autoZero"/>
        <c:auto val="1"/>
        <c:lblAlgn val="ctr"/>
        <c:lblOffset val="100"/>
        <c:noMultiLvlLbl val="0"/>
      </c:catAx>
      <c:valAx>
        <c:axId val="44301588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1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4976527015688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BR!$F$12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72-443F-A84B-3D2E7A47E867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72-443F-A84B-3D2E7A47E867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72-443F-A84B-3D2E7A47E86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72-443F-A84B-3D2E7A47E867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72-443F-A84B-3D2E7A47E867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72-443F-A84B-3D2E7A47E867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172-443F-A84B-3D2E7A47E867}"/>
              </c:ext>
            </c:extLst>
          </c:dPt>
          <c:cat>
            <c:multiLvlStrRef>
              <c:f>BR!$B$14:$D$25</c:f>
              <c:multiLvlStrCache>
                <c:ptCount val="12"/>
                <c:lvl>
                  <c:pt idx="0">
                    <c:v>04-05.05.2021</c:v>
                  </c:pt>
                  <c:pt idx="1">
                    <c:v>05-06.05.2021</c:v>
                  </c:pt>
                  <c:pt idx="2">
                    <c:v>06-07.05.2021</c:v>
                  </c:pt>
                  <c:pt idx="3">
                    <c:v>20-21.10.2021</c:v>
                  </c:pt>
                  <c:pt idx="4">
                    <c:v>21-22.10.2021</c:v>
                  </c:pt>
                  <c:pt idx="5">
                    <c:v>22-23.10.2021</c:v>
                  </c:pt>
                  <c:pt idx="6">
                    <c:v>01-02.12.2021</c:v>
                  </c:pt>
                  <c:pt idx="7">
                    <c:v>02-03.12.2021</c:v>
                  </c:pt>
                  <c:pt idx="8">
                    <c:v>03-04.12.2021</c:v>
                  </c:pt>
                  <c:pt idx="9">
                    <c:v>26-27.07.2022</c:v>
                  </c:pt>
                  <c:pt idx="10">
                    <c:v>27-28.07.2022</c:v>
                  </c:pt>
                  <c:pt idx="11">
                    <c:v>28-29.07.2022</c:v>
                  </c:pt>
                </c:lvl>
                <c:lvl>
                  <c:pt idx="0">
                    <c:v>Mai</c:v>
                  </c:pt>
                  <c:pt idx="3">
                    <c:v>Octombrie</c:v>
                  </c:pt>
                  <c:pt idx="6">
                    <c:v>Decembrie</c:v>
                  </c:pt>
                  <c:pt idx="9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BR!$F$14:$F$25</c:f>
              <c:numCache>
                <c:formatCode>0.00</c:formatCode>
                <c:ptCount val="12"/>
                <c:pt idx="0">
                  <c:v>24.456521739130256</c:v>
                </c:pt>
                <c:pt idx="1">
                  <c:v>29.981884057970831</c:v>
                </c:pt>
                <c:pt idx="2">
                  <c:v>39.764492753623237</c:v>
                </c:pt>
                <c:pt idx="3">
                  <c:v>29.981884057970831</c:v>
                </c:pt>
                <c:pt idx="4">
                  <c:v>33.786231884058076</c:v>
                </c:pt>
                <c:pt idx="5">
                  <c:v>46.467391304347544</c:v>
                </c:pt>
                <c:pt idx="6">
                  <c:v>21.648550724637712</c:v>
                </c:pt>
                <c:pt idx="7">
                  <c:v>19.293478260869755</c:v>
                </c:pt>
                <c:pt idx="8">
                  <c:v>14.945652173913409</c:v>
                </c:pt>
                <c:pt idx="9">
                  <c:v>44.655797101449188</c:v>
                </c:pt>
                <c:pt idx="10">
                  <c:v>52.807971014492772</c:v>
                </c:pt>
                <c:pt idx="11">
                  <c:v>60.778985507246325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172-443F-A84B-3D2E7A47E867}"/>
            </c:ext>
          </c:extLst>
        </c:ser>
        <c:ser>
          <c:idx val="1"/>
          <c:order val="1"/>
          <c:tx>
            <c:strRef>
              <c:f>BR!$G$12</c:f>
              <c:strCache>
                <c:ptCount val="1"/>
                <c:pt idx="0">
                  <c:v>PM10
BR-3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BR!$B$14:$D$25</c:f>
              <c:multiLvlStrCache>
                <c:ptCount val="12"/>
                <c:lvl>
                  <c:pt idx="0">
                    <c:v>04-05.05.2021</c:v>
                  </c:pt>
                  <c:pt idx="1">
                    <c:v>05-06.05.2021</c:v>
                  </c:pt>
                  <c:pt idx="2">
                    <c:v>06-07.05.2021</c:v>
                  </c:pt>
                  <c:pt idx="3">
                    <c:v>20-21.10.2021</c:v>
                  </c:pt>
                  <c:pt idx="4">
                    <c:v>21-22.10.2021</c:v>
                  </c:pt>
                  <c:pt idx="5">
                    <c:v>22-23.10.2021</c:v>
                  </c:pt>
                  <c:pt idx="6">
                    <c:v>01-02.12.2021</c:v>
                  </c:pt>
                  <c:pt idx="7">
                    <c:v>02-03.12.2021</c:v>
                  </c:pt>
                  <c:pt idx="8">
                    <c:v>03-04.12.2021</c:v>
                  </c:pt>
                  <c:pt idx="9">
                    <c:v>26-27.07.2022</c:v>
                  </c:pt>
                  <c:pt idx="10">
                    <c:v>27-28.07.2022</c:v>
                  </c:pt>
                  <c:pt idx="11">
                    <c:v>28-29.07.2022</c:v>
                  </c:pt>
                </c:lvl>
                <c:lvl>
                  <c:pt idx="0">
                    <c:v>Mai</c:v>
                  </c:pt>
                  <c:pt idx="3">
                    <c:v>Octombrie</c:v>
                  </c:pt>
                  <c:pt idx="6">
                    <c:v>Decembrie</c:v>
                  </c:pt>
                  <c:pt idx="9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BR!$G$14:$G$25</c:f>
              <c:numCache>
                <c:formatCode>General</c:formatCode>
                <c:ptCount val="12"/>
                <c:pt idx="0" formatCode="0.00">
                  <c:v>7.05</c:v>
                </c:pt>
                <c:pt idx="3">
                  <c:v>15.54</c:v>
                </c:pt>
                <c:pt idx="4">
                  <c:v>14.09</c:v>
                </c:pt>
                <c:pt idx="5">
                  <c:v>24.93</c:v>
                </c:pt>
                <c:pt idx="6">
                  <c:v>5.42</c:v>
                </c:pt>
                <c:pt idx="7">
                  <c:v>8.31</c:v>
                </c:pt>
                <c:pt idx="8">
                  <c:v>9.2100000000000009</c:v>
                </c:pt>
                <c:pt idx="9">
                  <c:v>25.29</c:v>
                </c:pt>
                <c:pt idx="10">
                  <c:v>12.47</c:v>
                </c:pt>
                <c:pt idx="11">
                  <c:v>19.149999999999999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172-443F-A84B-3D2E7A47E867}"/>
            </c:ext>
          </c:extLst>
        </c:ser>
        <c:ser>
          <c:idx val="2"/>
          <c:order val="2"/>
          <c:tx>
            <c:strRef>
              <c:f>BR!$H$12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BR!$B$14:$D$25</c:f>
              <c:multiLvlStrCache>
                <c:ptCount val="12"/>
                <c:lvl>
                  <c:pt idx="0">
                    <c:v>04-05.05.2021</c:v>
                  </c:pt>
                  <c:pt idx="1">
                    <c:v>05-06.05.2021</c:v>
                  </c:pt>
                  <c:pt idx="2">
                    <c:v>06-07.05.2021</c:v>
                  </c:pt>
                  <c:pt idx="3">
                    <c:v>20-21.10.2021</c:v>
                  </c:pt>
                  <c:pt idx="4">
                    <c:v>21-22.10.2021</c:v>
                  </c:pt>
                  <c:pt idx="5">
                    <c:v>22-23.10.2021</c:v>
                  </c:pt>
                  <c:pt idx="6">
                    <c:v>01-02.12.2021</c:v>
                  </c:pt>
                  <c:pt idx="7">
                    <c:v>02-03.12.2021</c:v>
                  </c:pt>
                  <c:pt idx="8">
                    <c:v>03-04.12.2021</c:v>
                  </c:pt>
                  <c:pt idx="9">
                    <c:v>26-27.07.2022</c:v>
                  </c:pt>
                  <c:pt idx="10">
                    <c:v>27-28.07.2022</c:v>
                  </c:pt>
                  <c:pt idx="11">
                    <c:v>28-29.07.2022</c:v>
                  </c:pt>
                </c:lvl>
                <c:lvl>
                  <c:pt idx="0">
                    <c:v>Mai</c:v>
                  </c:pt>
                  <c:pt idx="3">
                    <c:v>Octombrie</c:v>
                  </c:pt>
                  <c:pt idx="6">
                    <c:v>Decembrie</c:v>
                  </c:pt>
                  <c:pt idx="9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BR!$H$14:$H$25</c:f>
              <c:numCache>
                <c:formatCode>General</c:formatCode>
                <c:ptCount val="12"/>
                <c:pt idx="0" formatCode="0.00">
                  <c:v>11.626521739130256</c:v>
                </c:pt>
                <c:pt idx="3" formatCode="0.00">
                  <c:v>14.441884057970832</c:v>
                </c:pt>
                <c:pt idx="4" formatCode="0.00">
                  <c:v>19.696231884058076</c:v>
                </c:pt>
                <c:pt idx="5" formatCode="0.00">
                  <c:v>21.537391304347544</c:v>
                </c:pt>
                <c:pt idx="6" formatCode="0.00">
                  <c:v>16.228550724637714</c:v>
                </c:pt>
                <c:pt idx="7" formatCode="0.00">
                  <c:v>10.983478260869754</c:v>
                </c:pt>
                <c:pt idx="8" formatCode="0.00">
                  <c:v>5.7356521739134081</c:v>
                </c:pt>
                <c:pt idx="9" formatCode="0.00">
                  <c:v>19.365797101449189</c:v>
                </c:pt>
                <c:pt idx="10" formatCode="0.00">
                  <c:v>40.337971014492773</c:v>
                </c:pt>
                <c:pt idx="11" formatCode="0.00">
                  <c:v>41.628985507246327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172-443F-A84B-3D2E7A47E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016664"/>
        <c:axId val="334386800"/>
      </c:barChart>
      <c:catAx>
        <c:axId val="44301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86800"/>
        <c:crosses val="autoZero"/>
        <c:auto val="0"/>
        <c:lblAlgn val="ctr"/>
        <c:lblOffset val="100"/>
        <c:noMultiLvlLbl val="0"/>
      </c:catAx>
      <c:valAx>
        <c:axId val="334386800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2.3300121196941141E-2"/>
              <c:y val="0.27220590904457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1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867305961078901"/>
          <c:y val="2.9857507639291195E-2"/>
          <c:w val="0.33014945893649283"/>
          <c:h val="0.14172258868166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4754851451951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BR!$K$12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AF-443B-A835-7D762E148EDE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AF-443B-A835-7D762E148ED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AF-443B-A835-7D762E148EDE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AF-443B-A835-7D762E148ED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AAF-443B-A835-7D762E148EDE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AAF-443B-A835-7D762E148EDE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AAF-443B-A835-7D762E148EDE}"/>
              </c:ext>
            </c:extLst>
          </c:dPt>
          <c:cat>
            <c:multiLvlStrRef>
              <c:f>BR!$B$14:$D$25</c:f>
              <c:multiLvlStrCache>
                <c:ptCount val="12"/>
                <c:lvl>
                  <c:pt idx="0">
                    <c:v>04-05.05.2021</c:v>
                  </c:pt>
                  <c:pt idx="1">
                    <c:v>05-06.05.2021</c:v>
                  </c:pt>
                  <c:pt idx="2">
                    <c:v>06-07.05.2021</c:v>
                  </c:pt>
                  <c:pt idx="3">
                    <c:v>20-21.10.2021</c:v>
                  </c:pt>
                  <c:pt idx="4">
                    <c:v>21-22.10.2021</c:v>
                  </c:pt>
                  <c:pt idx="5">
                    <c:v>22-23.10.2021</c:v>
                  </c:pt>
                  <c:pt idx="6">
                    <c:v>01-02.12.2021</c:v>
                  </c:pt>
                  <c:pt idx="7">
                    <c:v>02-03.12.2021</c:v>
                  </c:pt>
                  <c:pt idx="8">
                    <c:v>03-04.12.2021</c:v>
                  </c:pt>
                  <c:pt idx="9">
                    <c:v>26-27.07.2022</c:v>
                  </c:pt>
                  <c:pt idx="10">
                    <c:v>27-28.07.2022</c:v>
                  </c:pt>
                  <c:pt idx="11">
                    <c:v>28-29.07.2022</c:v>
                  </c:pt>
                </c:lvl>
                <c:lvl>
                  <c:pt idx="0">
                    <c:v>Mai</c:v>
                  </c:pt>
                  <c:pt idx="3">
                    <c:v>Octombrie</c:v>
                  </c:pt>
                  <c:pt idx="6">
                    <c:v>Decembrie</c:v>
                  </c:pt>
                  <c:pt idx="9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BR!$K$14:$K$25</c:f>
              <c:numCache>
                <c:formatCode>0.00</c:formatCode>
                <c:ptCount val="12"/>
                <c:pt idx="0">
                  <c:v>32.971014492753412</c:v>
                </c:pt>
                <c:pt idx="1">
                  <c:v>31.61231884057965</c:v>
                </c:pt>
                <c:pt idx="2">
                  <c:v>25.452898550724449</c:v>
                </c:pt>
                <c:pt idx="3">
                  <c:v>28.079710144927461</c:v>
                </c:pt>
                <c:pt idx="4">
                  <c:v>29.438405797101225</c:v>
                </c:pt>
                <c:pt idx="5">
                  <c:v>34.69202898550725</c:v>
                </c:pt>
                <c:pt idx="6">
                  <c:v>27.53623188405836</c:v>
                </c:pt>
                <c:pt idx="7">
                  <c:v>12.862318840579501</c:v>
                </c:pt>
                <c:pt idx="8">
                  <c:v>18.568840579710113</c:v>
                </c:pt>
                <c:pt idx="9">
                  <c:v>55.163043478260732</c:v>
                </c:pt>
                <c:pt idx="10">
                  <c:v>51.721014492753561</c:v>
                </c:pt>
                <c:pt idx="11">
                  <c:v>48.09782608695636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AAF-443B-A835-7D762E148EDE}"/>
            </c:ext>
          </c:extLst>
        </c:ser>
        <c:ser>
          <c:idx val="1"/>
          <c:order val="1"/>
          <c:tx>
            <c:strRef>
              <c:f>BR!$L$12</c:f>
              <c:strCache>
                <c:ptCount val="1"/>
                <c:pt idx="0">
                  <c:v>PM10
BR-3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BR!$B$14:$D$25</c:f>
              <c:multiLvlStrCache>
                <c:ptCount val="12"/>
                <c:lvl>
                  <c:pt idx="0">
                    <c:v>04-05.05.2021</c:v>
                  </c:pt>
                  <c:pt idx="1">
                    <c:v>05-06.05.2021</c:v>
                  </c:pt>
                  <c:pt idx="2">
                    <c:v>06-07.05.2021</c:v>
                  </c:pt>
                  <c:pt idx="3">
                    <c:v>20-21.10.2021</c:v>
                  </c:pt>
                  <c:pt idx="4">
                    <c:v>21-22.10.2021</c:v>
                  </c:pt>
                  <c:pt idx="5">
                    <c:v>22-23.10.2021</c:v>
                  </c:pt>
                  <c:pt idx="6">
                    <c:v>01-02.12.2021</c:v>
                  </c:pt>
                  <c:pt idx="7">
                    <c:v>02-03.12.2021</c:v>
                  </c:pt>
                  <c:pt idx="8">
                    <c:v>03-04.12.2021</c:v>
                  </c:pt>
                  <c:pt idx="9">
                    <c:v>26-27.07.2022</c:v>
                  </c:pt>
                  <c:pt idx="10">
                    <c:v>27-28.07.2022</c:v>
                  </c:pt>
                  <c:pt idx="11">
                    <c:v>28-29.07.2022</c:v>
                  </c:pt>
                </c:lvl>
                <c:lvl>
                  <c:pt idx="0">
                    <c:v>Mai</c:v>
                  </c:pt>
                  <c:pt idx="3">
                    <c:v>Octombrie</c:v>
                  </c:pt>
                  <c:pt idx="6">
                    <c:v>Decembrie</c:v>
                  </c:pt>
                  <c:pt idx="9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BR!$L$14:$L$25</c:f>
              <c:numCache>
                <c:formatCode>0.00</c:formatCode>
                <c:ptCount val="12"/>
                <c:pt idx="0">
                  <c:v>12.83</c:v>
                </c:pt>
                <c:pt idx="1">
                  <c:v>4.88</c:v>
                </c:pt>
                <c:pt idx="2">
                  <c:v>5.42</c:v>
                </c:pt>
                <c:pt idx="3" formatCode="General">
                  <c:v>23.49</c:v>
                </c:pt>
                <c:pt idx="4" formatCode="General">
                  <c:v>16.8</c:v>
                </c:pt>
                <c:pt idx="5" formatCode="General">
                  <c:v>15.36</c:v>
                </c:pt>
                <c:pt idx="6" formatCode="General">
                  <c:v>16.98</c:v>
                </c:pt>
                <c:pt idx="7" formatCode="General">
                  <c:v>6.86</c:v>
                </c:pt>
                <c:pt idx="8" formatCode="General">
                  <c:v>9.94</c:v>
                </c:pt>
                <c:pt idx="9" formatCode="General">
                  <c:v>22.94</c:v>
                </c:pt>
                <c:pt idx="10" formatCode="General">
                  <c:v>15.54</c:v>
                </c:pt>
                <c:pt idx="11" formatCode="General">
                  <c:v>20.05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AAF-443B-A835-7D762E148EDE}"/>
            </c:ext>
          </c:extLst>
        </c:ser>
        <c:ser>
          <c:idx val="2"/>
          <c:order val="2"/>
          <c:tx>
            <c:strRef>
              <c:f>BR!$M$12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BR!$B$14:$D$25</c:f>
              <c:multiLvlStrCache>
                <c:ptCount val="12"/>
                <c:lvl>
                  <c:pt idx="0">
                    <c:v>04-05.05.2021</c:v>
                  </c:pt>
                  <c:pt idx="1">
                    <c:v>05-06.05.2021</c:v>
                  </c:pt>
                  <c:pt idx="2">
                    <c:v>06-07.05.2021</c:v>
                  </c:pt>
                  <c:pt idx="3">
                    <c:v>20-21.10.2021</c:v>
                  </c:pt>
                  <c:pt idx="4">
                    <c:v>21-22.10.2021</c:v>
                  </c:pt>
                  <c:pt idx="5">
                    <c:v>22-23.10.2021</c:v>
                  </c:pt>
                  <c:pt idx="6">
                    <c:v>01-02.12.2021</c:v>
                  </c:pt>
                  <c:pt idx="7">
                    <c:v>02-03.12.2021</c:v>
                  </c:pt>
                  <c:pt idx="8">
                    <c:v>03-04.12.2021</c:v>
                  </c:pt>
                  <c:pt idx="9">
                    <c:v>26-27.07.2022</c:v>
                  </c:pt>
                  <c:pt idx="10">
                    <c:v>27-28.07.2022</c:v>
                  </c:pt>
                  <c:pt idx="11">
                    <c:v>28-29.07.2022</c:v>
                  </c:pt>
                </c:lvl>
                <c:lvl>
                  <c:pt idx="0">
                    <c:v>Mai</c:v>
                  </c:pt>
                  <c:pt idx="3">
                    <c:v>Octombrie</c:v>
                  </c:pt>
                  <c:pt idx="6">
                    <c:v>Decembrie</c:v>
                  </c:pt>
                  <c:pt idx="9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BR!$M$14:$M$25</c:f>
              <c:numCache>
                <c:formatCode>0.00</c:formatCode>
                <c:ptCount val="12"/>
                <c:pt idx="0">
                  <c:v>23.211014492753414</c:v>
                </c:pt>
                <c:pt idx="1">
                  <c:v>20.95231884057965</c:v>
                </c:pt>
                <c:pt idx="2">
                  <c:v>11.902898550724448</c:v>
                </c:pt>
                <c:pt idx="3">
                  <c:v>4.5897101449274622</c:v>
                </c:pt>
                <c:pt idx="4">
                  <c:v>12.638405797101225</c:v>
                </c:pt>
                <c:pt idx="5">
                  <c:v>19.33202898550725</c:v>
                </c:pt>
                <c:pt idx="6">
                  <c:v>10.556231884058359</c:v>
                </c:pt>
                <c:pt idx="7">
                  <c:v>6.0023188405795009</c:v>
                </c:pt>
                <c:pt idx="8">
                  <c:v>8.6288405797101131</c:v>
                </c:pt>
                <c:pt idx="9">
                  <c:v>32.223043478260735</c:v>
                </c:pt>
                <c:pt idx="10">
                  <c:v>36.181014492753562</c:v>
                </c:pt>
                <c:pt idx="11">
                  <c:v>28.047826086956359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AAF-443B-A835-7D762E148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387584"/>
        <c:axId val="334387976"/>
      </c:barChart>
      <c:catAx>
        <c:axId val="33438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87976"/>
        <c:crosses val="autoZero"/>
        <c:auto val="0"/>
        <c:lblAlgn val="ctr"/>
        <c:lblOffset val="100"/>
        <c:noMultiLvlLbl val="0"/>
      </c:catAx>
      <c:valAx>
        <c:axId val="334387976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4.6828111910239417E-2"/>
              <c:y val="0.27286437235606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8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5220588189887312"/>
          <c:y val="4.5673263339529792E-2"/>
          <c:w val="0.33328652436493261"/>
          <c:h val="0.10684216235221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64093865998834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BR!$P$12</c:f>
              <c:strCache>
                <c:ptCount val="1"/>
                <c:pt idx="0">
                  <c:v>PM10
POIM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D9-4933-B277-0DDA189184CA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D9-4933-B277-0DDA189184CA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D9-4933-B277-0DDA189184CA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D9-4933-B277-0DDA189184CA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D9-4933-B277-0DDA189184CA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D9-4933-B277-0DDA189184CA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CD9-4933-B277-0DDA189184CA}"/>
              </c:ext>
            </c:extLst>
          </c:dPt>
          <c:cat>
            <c:multiLvlStrRef>
              <c:f>BR!$B$14:$D$25</c:f>
              <c:multiLvlStrCache>
                <c:ptCount val="12"/>
                <c:lvl>
                  <c:pt idx="0">
                    <c:v>04-05.05.2021</c:v>
                  </c:pt>
                  <c:pt idx="1">
                    <c:v>05-06.05.2021</c:v>
                  </c:pt>
                  <c:pt idx="2">
                    <c:v>06-07.05.2021</c:v>
                  </c:pt>
                  <c:pt idx="3">
                    <c:v>20-21.10.2021</c:v>
                  </c:pt>
                  <c:pt idx="4">
                    <c:v>21-22.10.2021</c:v>
                  </c:pt>
                  <c:pt idx="5">
                    <c:v>22-23.10.2021</c:v>
                  </c:pt>
                  <c:pt idx="6">
                    <c:v>01-02.12.2021</c:v>
                  </c:pt>
                  <c:pt idx="7">
                    <c:v>02-03.12.2021</c:v>
                  </c:pt>
                  <c:pt idx="8">
                    <c:v>03-04.12.2021</c:v>
                  </c:pt>
                  <c:pt idx="9">
                    <c:v>26-27.07.2022</c:v>
                  </c:pt>
                  <c:pt idx="10">
                    <c:v>27-28.07.2022</c:v>
                  </c:pt>
                  <c:pt idx="11">
                    <c:v>28-29.07.2022</c:v>
                  </c:pt>
                </c:lvl>
                <c:lvl>
                  <c:pt idx="0">
                    <c:v>Mai</c:v>
                  </c:pt>
                  <c:pt idx="3">
                    <c:v>Octombrie</c:v>
                  </c:pt>
                  <c:pt idx="6">
                    <c:v>Decembrie</c:v>
                  </c:pt>
                  <c:pt idx="9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BR!$P$14:$P$25</c:f>
              <c:numCache>
                <c:formatCode>0.00</c:formatCode>
                <c:ptCount val="12"/>
                <c:pt idx="0">
                  <c:v>23.18840579710151</c:v>
                </c:pt>
                <c:pt idx="1">
                  <c:v>32.246376811594274</c:v>
                </c:pt>
                <c:pt idx="2">
                  <c:v>21.829710144927244</c:v>
                </c:pt>
                <c:pt idx="3">
                  <c:v>28.260869565217501</c:v>
                </c:pt>
                <c:pt idx="4">
                  <c:v>50.000000000000227</c:v>
                </c:pt>
                <c:pt idx="5">
                  <c:v>48.641304347825965</c:v>
                </c:pt>
                <c:pt idx="6">
                  <c:v>11.413043478261223</c:v>
                </c:pt>
                <c:pt idx="7">
                  <c:v>16.938405797100792</c:v>
                </c:pt>
                <c:pt idx="8">
                  <c:v>22.82608695652144</c:v>
                </c:pt>
                <c:pt idx="9">
                  <c:v>39.583333333333201</c:v>
                </c:pt>
                <c:pt idx="10">
                  <c:v>58.695652173912919</c:v>
                </c:pt>
                <c:pt idx="11">
                  <c:v>37.228260869565247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CD9-4933-B277-0DDA189184CA}"/>
            </c:ext>
          </c:extLst>
        </c:ser>
        <c:ser>
          <c:idx val="1"/>
          <c:order val="1"/>
          <c:tx>
            <c:strRef>
              <c:f>BR!$Q$12</c:f>
              <c:strCache>
                <c:ptCount val="1"/>
                <c:pt idx="0">
                  <c:v>PM10
BR-3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BR!$B$14:$D$25</c:f>
              <c:multiLvlStrCache>
                <c:ptCount val="12"/>
                <c:lvl>
                  <c:pt idx="0">
                    <c:v>04-05.05.2021</c:v>
                  </c:pt>
                  <c:pt idx="1">
                    <c:v>05-06.05.2021</c:v>
                  </c:pt>
                  <c:pt idx="2">
                    <c:v>06-07.05.2021</c:v>
                  </c:pt>
                  <c:pt idx="3">
                    <c:v>20-21.10.2021</c:v>
                  </c:pt>
                  <c:pt idx="4">
                    <c:v>21-22.10.2021</c:v>
                  </c:pt>
                  <c:pt idx="5">
                    <c:v>22-23.10.2021</c:v>
                  </c:pt>
                  <c:pt idx="6">
                    <c:v>01-02.12.2021</c:v>
                  </c:pt>
                  <c:pt idx="7">
                    <c:v>02-03.12.2021</c:v>
                  </c:pt>
                  <c:pt idx="8">
                    <c:v>03-04.12.2021</c:v>
                  </c:pt>
                  <c:pt idx="9">
                    <c:v>26-27.07.2022</c:v>
                  </c:pt>
                  <c:pt idx="10">
                    <c:v>27-28.07.2022</c:v>
                  </c:pt>
                  <c:pt idx="11">
                    <c:v>28-29.07.2022</c:v>
                  </c:pt>
                </c:lvl>
                <c:lvl>
                  <c:pt idx="0">
                    <c:v>Mai</c:v>
                  </c:pt>
                  <c:pt idx="3">
                    <c:v>Octombrie</c:v>
                  </c:pt>
                  <c:pt idx="6">
                    <c:v>Decembrie</c:v>
                  </c:pt>
                  <c:pt idx="9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BR!$Q$14:$Q$25</c:f>
              <c:numCache>
                <c:formatCode>#,##0.00</c:formatCode>
                <c:ptCount val="12"/>
                <c:pt idx="0">
                  <c:v>9.76</c:v>
                </c:pt>
                <c:pt idx="1">
                  <c:v>10.66</c:v>
                </c:pt>
                <c:pt idx="2">
                  <c:v>13.55</c:v>
                </c:pt>
                <c:pt idx="3" formatCode="General">
                  <c:v>13.91</c:v>
                </c:pt>
                <c:pt idx="4" formatCode="General">
                  <c:v>24.57</c:v>
                </c:pt>
                <c:pt idx="5" formatCode="General">
                  <c:v>63.77</c:v>
                </c:pt>
                <c:pt idx="6" formatCode="General">
                  <c:v>6.14</c:v>
                </c:pt>
                <c:pt idx="7" formatCode="General">
                  <c:v>4.34</c:v>
                </c:pt>
                <c:pt idx="8" formatCode="General">
                  <c:v>12.65</c:v>
                </c:pt>
                <c:pt idx="9" formatCode="General">
                  <c:v>33.24</c:v>
                </c:pt>
                <c:pt idx="10" formatCode="General">
                  <c:v>26.38</c:v>
                </c:pt>
                <c:pt idx="11" formatCode="General">
                  <c:v>28.91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CD9-4933-B277-0DDA189184CA}"/>
            </c:ext>
          </c:extLst>
        </c:ser>
        <c:ser>
          <c:idx val="2"/>
          <c:order val="2"/>
          <c:tx>
            <c:strRef>
              <c:f>BR!$R$12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BR!$B$14:$D$25</c:f>
              <c:multiLvlStrCache>
                <c:ptCount val="12"/>
                <c:lvl>
                  <c:pt idx="0">
                    <c:v>04-05.05.2021</c:v>
                  </c:pt>
                  <c:pt idx="1">
                    <c:v>05-06.05.2021</c:v>
                  </c:pt>
                  <c:pt idx="2">
                    <c:v>06-07.05.2021</c:v>
                  </c:pt>
                  <c:pt idx="3">
                    <c:v>20-21.10.2021</c:v>
                  </c:pt>
                  <c:pt idx="4">
                    <c:v>21-22.10.2021</c:v>
                  </c:pt>
                  <c:pt idx="5">
                    <c:v>22-23.10.2021</c:v>
                  </c:pt>
                  <c:pt idx="6">
                    <c:v>01-02.12.2021</c:v>
                  </c:pt>
                  <c:pt idx="7">
                    <c:v>02-03.12.2021</c:v>
                  </c:pt>
                  <c:pt idx="8">
                    <c:v>03-04.12.2021</c:v>
                  </c:pt>
                  <c:pt idx="9">
                    <c:v>26-27.07.2022</c:v>
                  </c:pt>
                  <c:pt idx="10">
                    <c:v>27-28.07.2022</c:v>
                  </c:pt>
                  <c:pt idx="11">
                    <c:v>28-29.07.2022</c:v>
                  </c:pt>
                </c:lvl>
                <c:lvl>
                  <c:pt idx="0">
                    <c:v>Mai</c:v>
                  </c:pt>
                  <c:pt idx="3">
                    <c:v>Octombrie</c:v>
                  </c:pt>
                  <c:pt idx="6">
                    <c:v>Decembrie</c:v>
                  </c:pt>
                  <c:pt idx="9">
                    <c:v>Iulie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BR!$R$14:$R$25</c:f>
              <c:numCache>
                <c:formatCode>0.00</c:formatCode>
                <c:ptCount val="12"/>
                <c:pt idx="0">
                  <c:v>13.42840579710151</c:v>
                </c:pt>
                <c:pt idx="1">
                  <c:v>21.586376811594274</c:v>
                </c:pt>
                <c:pt idx="2">
                  <c:v>8.2797101449272432</c:v>
                </c:pt>
                <c:pt idx="3">
                  <c:v>14.350869565217501</c:v>
                </c:pt>
                <c:pt idx="4">
                  <c:v>25.430000000000227</c:v>
                </c:pt>
                <c:pt idx="5">
                  <c:v>-15.128695652174038</c:v>
                </c:pt>
                <c:pt idx="6">
                  <c:v>5.273043478261223</c:v>
                </c:pt>
                <c:pt idx="7">
                  <c:v>12.598405797100792</c:v>
                </c:pt>
                <c:pt idx="8">
                  <c:v>10.17608695652144</c:v>
                </c:pt>
                <c:pt idx="9">
                  <c:v>6.3433333333331987</c:v>
                </c:pt>
                <c:pt idx="10">
                  <c:v>32.315652173912923</c:v>
                </c:pt>
                <c:pt idx="11">
                  <c:v>8.3182608695652469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CD9-4933-B277-0DDA18918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388760"/>
        <c:axId val="334389152"/>
      </c:barChart>
      <c:catAx>
        <c:axId val="33438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89152"/>
        <c:crosses val="autoZero"/>
        <c:auto val="0"/>
        <c:lblAlgn val="ctr"/>
        <c:lblOffset val="100"/>
        <c:noMultiLvlLbl val="0"/>
      </c:catAx>
      <c:valAx>
        <c:axId val="334389152"/>
        <c:scaling>
          <c:orientation val="minMax"/>
          <c:max val="60"/>
          <c:min val="-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4.5302715639937034E-2"/>
              <c:y val="0.236454361551592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8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67096698232217"/>
          <c:y val="6.808748171584926E-2"/>
          <c:w val="0.34613921426811695"/>
          <c:h val="0.11243623981351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BR2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EE-461A-99A8-213112200D4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EE-461A-99A8-213112200D4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EE-461A-99A8-213112200D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EE-461A-99A8-213112200D4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PM'!$H$7,'centralizare rezultate PM'!$N$7,'centralizare rezultate PM'!$T$7,'centralizare rezultate PM'!$Z$7,'centralizare rezultate PM'!$AF$7)</c:f>
              <c:numCache>
                <c:formatCode>0.00</c:formatCode>
                <c:ptCount val="4"/>
                <c:pt idx="0">
                  <c:v>32.971014492753412</c:v>
                </c:pt>
                <c:pt idx="1">
                  <c:v>28.079710144927461</c:v>
                </c:pt>
                <c:pt idx="2">
                  <c:v>27.53623188405836</c:v>
                </c:pt>
                <c:pt idx="3">
                  <c:v>55.163043478260732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EE-461A-99A8-213112200D4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0EE-461A-99A8-213112200D4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0EE-461A-99A8-213112200D4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0EE-461A-99A8-213112200D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0EE-461A-99A8-213112200D42}"/>
              </c:ext>
            </c:extLst>
          </c:dPt>
          <c:dLbls>
            <c:dLbl>
              <c:idx val="0"/>
              <c:layout>
                <c:manualLayout>
                  <c:x val="2.5443559373647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0EE-461A-99A8-213112200D42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PM'!$H$8,'centralizare rezultate PM'!$N$8,'centralizare rezultate PM'!$T$8,'centralizare rezultate PM'!$Z$8,'centralizare rezultate PM'!$AF$8)</c:f>
              <c:numCache>
                <c:formatCode>0.00</c:formatCode>
                <c:ptCount val="4"/>
                <c:pt idx="0">
                  <c:v>31.61231884057965</c:v>
                </c:pt>
                <c:pt idx="1">
                  <c:v>29.438405797101225</c:v>
                </c:pt>
                <c:pt idx="2">
                  <c:v>12.862318840579501</c:v>
                </c:pt>
                <c:pt idx="3">
                  <c:v>51.721014492753561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0EE-461A-99A8-213112200D4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0EE-461A-99A8-213112200D4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0EE-461A-99A8-213112200D4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0EE-461A-99A8-213112200D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0EE-461A-99A8-213112200D42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PM'!$H$9,'centralizare rezultate PM'!$N$9,'centralizare rezultate PM'!$T$9,'centralizare rezultate PM'!$Z$9,'centralizare rezultate PM'!$AF$9)</c:f>
              <c:numCache>
                <c:formatCode>0.00</c:formatCode>
                <c:ptCount val="4"/>
                <c:pt idx="0">
                  <c:v>25.452898550724449</c:v>
                </c:pt>
                <c:pt idx="1">
                  <c:v>34.69202898550725</c:v>
                </c:pt>
                <c:pt idx="2">
                  <c:v>18.568840579710113</c:v>
                </c:pt>
                <c:pt idx="3">
                  <c:v>48.09782608695636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0EE-461A-99A8-213112200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809440"/>
        <c:axId val="245809832"/>
      </c:barChart>
      <c:catAx>
        <c:axId val="24580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5809832"/>
        <c:crosses val="autoZero"/>
        <c:auto val="1"/>
        <c:lblAlgn val="ctr"/>
        <c:lblOffset val="100"/>
        <c:noMultiLvlLbl val="0"/>
      </c:catAx>
      <c:valAx>
        <c:axId val="24580983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80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BR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6D-4DAF-924D-8A582989E99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6D-4DAF-924D-8A582989E99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6D-4DAF-924D-8A582989E99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6D-4DAF-924D-8A582989E99B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PM'!$Z$10,'centralizare rezultate PM'!$AF$10)</c:f>
              <c:numCache>
                <c:formatCode>0.00</c:formatCode>
                <c:ptCount val="4"/>
                <c:pt idx="0">
                  <c:v>23.18840579710151</c:v>
                </c:pt>
                <c:pt idx="1">
                  <c:v>28.260869565217501</c:v>
                </c:pt>
                <c:pt idx="2">
                  <c:v>11.413043478261223</c:v>
                </c:pt>
                <c:pt idx="3">
                  <c:v>39.583333333333201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6D-4DAF-924D-8A582989E99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56D-4DAF-924D-8A582989E99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56D-4DAF-924D-8A582989E99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56D-4DAF-924D-8A582989E99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56D-4DAF-924D-8A582989E99B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PM'!$Z$11,'centralizare rezultate PM'!$AF$11)</c:f>
              <c:numCache>
                <c:formatCode>0.00</c:formatCode>
                <c:ptCount val="4"/>
                <c:pt idx="0">
                  <c:v>32.246376811594274</c:v>
                </c:pt>
                <c:pt idx="1">
                  <c:v>50.000000000000227</c:v>
                </c:pt>
                <c:pt idx="2">
                  <c:v>16.938405797100792</c:v>
                </c:pt>
                <c:pt idx="3">
                  <c:v>58.695652173912919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56D-4DAF-924D-8A582989E99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56D-4DAF-924D-8A582989E99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56D-4DAF-924D-8A582989E99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56D-4DAF-924D-8A582989E99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56D-4DAF-924D-8A582989E99B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PM'!$Z$12,'centralizare rezultate PM'!$AF$12)</c:f>
              <c:numCache>
                <c:formatCode>0.00</c:formatCode>
                <c:ptCount val="4"/>
                <c:pt idx="0">
                  <c:v>21.829710144927244</c:v>
                </c:pt>
                <c:pt idx="1">
                  <c:v>48.641304347825965</c:v>
                </c:pt>
                <c:pt idx="2">
                  <c:v>22.82608695652144</c:v>
                </c:pt>
                <c:pt idx="3">
                  <c:v>37.228260869565247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56D-4DAF-924D-8A582989E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810616"/>
        <c:axId val="245811008"/>
      </c:barChart>
      <c:catAx>
        <c:axId val="24581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811008"/>
        <c:crosses val="autoZero"/>
        <c:auto val="1"/>
        <c:lblAlgn val="ctr"/>
        <c:lblOffset val="100"/>
        <c:noMultiLvlLbl val="0"/>
      </c:catAx>
      <c:valAx>
        <c:axId val="24581100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81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C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BR1</c:v>
                </c:pt>
                <c:pt idx="1">
                  <c:v>BR2</c:v>
                </c:pt>
                <c:pt idx="2">
                  <c:v>BR3</c:v>
                </c:pt>
              </c:strCache>
            </c:strRef>
          </c:cat>
          <c:val>
            <c:numRef>
              <c:f>'centralizare rezultate PM'!$AT$4:$AT$6</c:f>
              <c:numCache>
                <c:formatCode>0.00</c:formatCode>
                <c:ptCount val="3"/>
                <c:pt idx="0">
                  <c:v>34.880736714975825</c:v>
                </c:pt>
                <c:pt idx="1">
                  <c:v>33.016304347826008</c:v>
                </c:pt>
                <c:pt idx="2">
                  <c:v>32.570954106280134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BA-4F32-94BC-E0003CD317FF}"/>
            </c:ext>
          </c:extLst>
        </c:ser>
        <c:ser>
          <c:idx val="1"/>
          <c:order val="1"/>
          <c:tx>
            <c:strRef>
              <c:f>'centralizare rezultate PM'!$AU$2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BR1</c:v>
                </c:pt>
                <c:pt idx="1">
                  <c:v>BR2</c:v>
                </c:pt>
                <c:pt idx="2">
                  <c:v>BR3</c:v>
                </c:pt>
              </c:strCache>
            </c:strRef>
          </c:cat>
          <c:val>
            <c:numRef>
              <c:f>'centralizare rezultate PM'!$AU$4:$AU$6</c:f>
              <c:numCache>
                <c:formatCode>0.00</c:formatCode>
                <c:ptCount val="3"/>
                <c:pt idx="0">
                  <c:v>60.778985507246325</c:v>
                </c:pt>
                <c:pt idx="1">
                  <c:v>55.163043478260732</c:v>
                </c:pt>
                <c:pt idx="2">
                  <c:v>58.695652173912919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BA-4F32-94BC-E0003CD31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811792"/>
        <c:axId val="245812184"/>
      </c:barChart>
      <c:catAx>
        <c:axId val="24581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812184"/>
        <c:crosses val="autoZero"/>
        <c:auto val="1"/>
        <c:lblAlgn val="ctr"/>
        <c:lblOffset val="100"/>
        <c:noMultiLvlLbl val="0"/>
      </c:catAx>
      <c:valAx>
        <c:axId val="24581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81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400" b="0" dirty="0"/>
              <a:t>CORELAȚIE</a:t>
            </a:r>
            <a:r>
              <a:rPr lang="ro-RO" sz="1400" b="0" baseline="0" dirty="0"/>
              <a:t> DETERMINĂRI GRAVIMETRICE BR-3 RNMCA (FR)  ȘI POIM (T</a:t>
            </a:r>
            <a:r>
              <a:rPr lang="ro-RO" sz="1400" b="0" baseline="0" dirty="0" smtClean="0"/>
              <a:t>)</a:t>
            </a:r>
          </a:p>
          <a:p>
            <a:pPr>
              <a:defRPr/>
            </a:pPr>
            <a:r>
              <a:rPr lang="ro-RO" sz="1400" b="0" baseline="0" dirty="0" smtClean="0"/>
              <a:t>PM</a:t>
            </a:r>
            <a:r>
              <a:rPr lang="ro-RO" sz="1400" b="0" baseline="-25000" dirty="0" smtClean="0"/>
              <a:t>10</a:t>
            </a:r>
            <a:endParaRPr lang="en-US" sz="1400" b="0" baseline="-25000" dirty="0"/>
          </a:p>
        </c:rich>
      </c:tx>
      <c:layout>
        <c:manualLayout>
          <c:xMode val="edge"/>
          <c:yMode val="edge"/>
          <c:x val="0.25786582766526434"/>
          <c:y val="1.6255371964636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0.13001713149122152"/>
          <c:w val="0.97267512469656614"/>
          <c:h val="0.74874808954636596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 PM10'!$B$1</c:f>
              <c:strCache>
                <c:ptCount val="1"/>
                <c:pt idx="0">
                  <c:v>BR-3
FRR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 PM10'!$B$2:$B$577</c:f>
              <c:numCache>
                <c:formatCode>#,##0.00</c:formatCode>
                <c:ptCount val="576"/>
                <c:pt idx="0">
                  <c:v>10.84</c:v>
                </c:pt>
                <c:pt idx="1">
                  <c:v>12.65</c:v>
                </c:pt>
                <c:pt idx="2">
                  <c:v>12.29</c:v>
                </c:pt>
                <c:pt idx="3">
                  <c:v>7.77</c:v>
                </c:pt>
                <c:pt idx="4">
                  <c:v>5.0599999999999996</c:v>
                </c:pt>
                <c:pt idx="5">
                  <c:v>5.96</c:v>
                </c:pt>
                <c:pt idx="6">
                  <c:v>8.49</c:v>
                </c:pt>
                <c:pt idx="7">
                  <c:v>9.0299999999999994</c:v>
                </c:pt>
                <c:pt idx="8">
                  <c:v>15.18</c:v>
                </c:pt>
                <c:pt idx="9">
                  <c:v>12.65</c:v>
                </c:pt>
                <c:pt idx="10">
                  <c:v>8.67</c:v>
                </c:pt>
                <c:pt idx="11">
                  <c:v>7.77</c:v>
                </c:pt>
                <c:pt idx="12">
                  <c:v>17.52</c:v>
                </c:pt>
                <c:pt idx="13">
                  <c:v>16.8</c:v>
                </c:pt>
                <c:pt idx="14">
                  <c:v>29.45</c:v>
                </c:pt>
                <c:pt idx="15">
                  <c:v>10.48</c:v>
                </c:pt>
                <c:pt idx="16">
                  <c:v>9.94</c:v>
                </c:pt>
                <c:pt idx="17">
                  <c:v>17.52</c:v>
                </c:pt>
                <c:pt idx="18">
                  <c:v>28.54</c:v>
                </c:pt>
                <c:pt idx="19">
                  <c:v>26.2</c:v>
                </c:pt>
                <c:pt idx="20">
                  <c:v>13.55</c:v>
                </c:pt>
                <c:pt idx="21">
                  <c:v>12.83</c:v>
                </c:pt>
                <c:pt idx="22">
                  <c:v>11.92</c:v>
                </c:pt>
                <c:pt idx="23">
                  <c:v>9.2100000000000009</c:v>
                </c:pt>
                <c:pt idx="24">
                  <c:v>5.0599999999999996</c:v>
                </c:pt>
                <c:pt idx="25">
                  <c:v>4.16</c:v>
                </c:pt>
                <c:pt idx="26">
                  <c:v>3.25</c:v>
                </c:pt>
                <c:pt idx="28">
                  <c:v>9.57</c:v>
                </c:pt>
                <c:pt idx="29">
                  <c:v>14.45</c:v>
                </c:pt>
                <c:pt idx="30">
                  <c:v>11.92</c:v>
                </c:pt>
                <c:pt idx="31">
                  <c:v>10.119999999999999</c:v>
                </c:pt>
                <c:pt idx="32">
                  <c:v>8.1300000000000008</c:v>
                </c:pt>
                <c:pt idx="33">
                  <c:v>7.41</c:v>
                </c:pt>
                <c:pt idx="34">
                  <c:v>9.75</c:v>
                </c:pt>
                <c:pt idx="35">
                  <c:v>13.19</c:v>
                </c:pt>
                <c:pt idx="36">
                  <c:v>3.97</c:v>
                </c:pt>
                <c:pt idx="39">
                  <c:v>7.77</c:v>
                </c:pt>
                <c:pt idx="40">
                  <c:v>7.23</c:v>
                </c:pt>
                <c:pt idx="41">
                  <c:v>12.83</c:v>
                </c:pt>
                <c:pt idx="42">
                  <c:v>10.66</c:v>
                </c:pt>
                <c:pt idx="43">
                  <c:v>5.42</c:v>
                </c:pt>
                <c:pt idx="44">
                  <c:v>9.0299999999999994</c:v>
                </c:pt>
                <c:pt idx="45">
                  <c:v>8.67</c:v>
                </c:pt>
                <c:pt idx="46">
                  <c:v>7.59</c:v>
                </c:pt>
                <c:pt idx="47">
                  <c:v>7.59</c:v>
                </c:pt>
                <c:pt idx="48">
                  <c:v>10.84</c:v>
                </c:pt>
                <c:pt idx="50">
                  <c:v>12.47</c:v>
                </c:pt>
                <c:pt idx="51">
                  <c:v>14.99</c:v>
                </c:pt>
                <c:pt idx="52">
                  <c:v>8.86</c:v>
                </c:pt>
                <c:pt idx="53">
                  <c:v>29.63</c:v>
                </c:pt>
                <c:pt idx="54">
                  <c:v>19.87</c:v>
                </c:pt>
                <c:pt idx="55">
                  <c:v>23.85</c:v>
                </c:pt>
                <c:pt idx="56">
                  <c:v>48.05</c:v>
                </c:pt>
                <c:pt idx="57">
                  <c:v>19.87</c:v>
                </c:pt>
                <c:pt idx="58">
                  <c:v>5.6</c:v>
                </c:pt>
                <c:pt idx="59">
                  <c:v>3.97</c:v>
                </c:pt>
                <c:pt idx="60">
                  <c:v>7.05</c:v>
                </c:pt>
                <c:pt idx="61">
                  <c:v>19.149999999999999</c:v>
                </c:pt>
                <c:pt idx="62">
                  <c:v>17.52</c:v>
                </c:pt>
                <c:pt idx="64">
                  <c:v>4.88</c:v>
                </c:pt>
                <c:pt idx="65">
                  <c:v>3.61</c:v>
                </c:pt>
                <c:pt idx="66">
                  <c:v>14</c:v>
                </c:pt>
                <c:pt idx="67">
                  <c:v>12.83</c:v>
                </c:pt>
                <c:pt idx="68">
                  <c:v>2.89</c:v>
                </c:pt>
                <c:pt idx="69">
                  <c:v>8.1300000000000008</c:v>
                </c:pt>
                <c:pt idx="70">
                  <c:v>9.4</c:v>
                </c:pt>
                <c:pt idx="71">
                  <c:v>18.07</c:v>
                </c:pt>
                <c:pt idx="72">
                  <c:v>10.3</c:v>
                </c:pt>
                <c:pt idx="73">
                  <c:v>14.1</c:v>
                </c:pt>
                <c:pt idx="76">
                  <c:v>0.55000000000000004</c:v>
                </c:pt>
                <c:pt idx="77">
                  <c:v>2.71</c:v>
                </c:pt>
                <c:pt idx="78">
                  <c:v>6.87</c:v>
                </c:pt>
                <c:pt idx="79">
                  <c:v>6.87</c:v>
                </c:pt>
                <c:pt idx="80">
                  <c:v>4.34</c:v>
                </c:pt>
                <c:pt idx="81">
                  <c:v>0.9</c:v>
                </c:pt>
                <c:pt idx="82">
                  <c:v>1.81</c:v>
                </c:pt>
                <c:pt idx="83">
                  <c:v>2.5299999999999998</c:v>
                </c:pt>
                <c:pt idx="90">
                  <c:v>16.079999999999998</c:v>
                </c:pt>
                <c:pt idx="91">
                  <c:v>10.48</c:v>
                </c:pt>
                <c:pt idx="92">
                  <c:v>4.16</c:v>
                </c:pt>
                <c:pt idx="93">
                  <c:v>2.5299999999999998</c:v>
                </c:pt>
                <c:pt idx="94">
                  <c:v>3.79</c:v>
                </c:pt>
                <c:pt idx="95">
                  <c:v>5.42</c:v>
                </c:pt>
                <c:pt idx="96">
                  <c:v>3.25</c:v>
                </c:pt>
                <c:pt idx="97">
                  <c:v>6.32</c:v>
                </c:pt>
                <c:pt idx="98">
                  <c:v>9.2100000000000009</c:v>
                </c:pt>
                <c:pt idx="99">
                  <c:v>6.5</c:v>
                </c:pt>
                <c:pt idx="100">
                  <c:v>10.119999999999999</c:v>
                </c:pt>
                <c:pt idx="101">
                  <c:v>16.260000000000002</c:v>
                </c:pt>
                <c:pt idx="102">
                  <c:v>15.18</c:v>
                </c:pt>
                <c:pt idx="105">
                  <c:v>7.77</c:v>
                </c:pt>
                <c:pt idx="106">
                  <c:v>4.7</c:v>
                </c:pt>
                <c:pt idx="107">
                  <c:v>4.16</c:v>
                </c:pt>
                <c:pt idx="108">
                  <c:v>6.14</c:v>
                </c:pt>
                <c:pt idx="109">
                  <c:v>1.99</c:v>
                </c:pt>
                <c:pt idx="110">
                  <c:v>4.16</c:v>
                </c:pt>
                <c:pt idx="111">
                  <c:v>8.1300000000000008</c:v>
                </c:pt>
                <c:pt idx="112">
                  <c:v>7.05</c:v>
                </c:pt>
                <c:pt idx="113">
                  <c:v>4.7</c:v>
                </c:pt>
                <c:pt idx="114">
                  <c:v>7.41</c:v>
                </c:pt>
                <c:pt idx="115">
                  <c:v>10.66</c:v>
                </c:pt>
                <c:pt idx="116">
                  <c:v>5.78</c:v>
                </c:pt>
                <c:pt idx="117">
                  <c:v>4.16</c:v>
                </c:pt>
                <c:pt idx="118">
                  <c:v>6.68</c:v>
                </c:pt>
                <c:pt idx="119">
                  <c:v>10.48</c:v>
                </c:pt>
                <c:pt idx="120">
                  <c:v>14.81</c:v>
                </c:pt>
                <c:pt idx="121">
                  <c:v>20.96</c:v>
                </c:pt>
                <c:pt idx="122">
                  <c:v>8.85</c:v>
                </c:pt>
                <c:pt idx="123">
                  <c:v>7.05</c:v>
                </c:pt>
                <c:pt idx="126">
                  <c:v>12.83</c:v>
                </c:pt>
                <c:pt idx="127">
                  <c:v>4.88</c:v>
                </c:pt>
                <c:pt idx="128">
                  <c:v>5.42</c:v>
                </c:pt>
                <c:pt idx="129">
                  <c:v>9.76</c:v>
                </c:pt>
                <c:pt idx="130">
                  <c:v>10.66</c:v>
                </c:pt>
                <c:pt idx="131">
                  <c:v>13.55</c:v>
                </c:pt>
                <c:pt idx="132">
                  <c:v>7.77</c:v>
                </c:pt>
                <c:pt idx="133">
                  <c:v>6.5</c:v>
                </c:pt>
                <c:pt idx="134">
                  <c:v>9.57</c:v>
                </c:pt>
                <c:pt idx="135">
                  <c:v>12.47</c:v>
                </c:pt>
                <c:pt idx="136">
                  <c:v>8.1300000000000008</c:v>
                </c:pt>
                <c:pt idx="137">
                  <c:v>6.86</c:v>
                </c:pt>
                <c:pt idx="138">
                  <c:v>5.24</c:v>
                </c:pt>
                <c:pt idx="139">
                  <c:v>11.92</c:v>
                </c:pt>
                <c:pt idx="140">
                  <c:v>18.79</c:v>
                </c:pt>
                <c:pt idx="141">
                  <c:v>19.149999999999999</c:v>
                </c:pt>
                <c:pt idx="142">
                  <c:v>17.52</c:v>
                </c:pt>
                <c:pt idx="143">
                  <c:v>19.87</c:v>
                </c:pt>
                <c:pt idx="144">
                  <c:v>17.89</c:v>
                </c:pt>
                <c:pt idx="145">
                  <c:v>15.9</c:v>
                </c:pt>
                <c:pt idx="146">
                  <c:v>9.57</c:v>
                </c:pt>
                <c:pt idx="147">
                  <c:v>11.02</c:v>
                </c:pt>
                <c:pt idx="148">
                  <c:v>9.39</c:v>
                </c:pt>
                <c:pt idx="149">
                  <c:v>8.67</c:v>
                </c:pt>
                <c:pt idx="150">
                  <c:v>3.07</c:v>
                </c:pt>
                <c:pt idx="151">
                  <c:v>2.5299999999999998</c:v>
                </c:pt>
                <c:pt idx="152">
                  <c:v>5.78</c:v>
                </c:pt>
                <c:pt idx="153">
                  <c:v>6.32</c:v>
                </c:pt>
                <c:pt idx="154">
                  <c:v>10.119999999999999</c:v>
                </c:pt>
                <c:pt idx="155">
                  <c:v>13.19</c:v>
                </c:pt>
                <c:pt idx="156">
                  <c:v>7.95</c:v>
                </c:pt>
                <c:pt idx="157">
                  <c:v>9.76</c:v>
                </c:pt>
                <c:pt idx="158">
                  <c:v>9.57</c:v>
                </c:pt>
                <c:pt idx="159">
                  <c:v>10.3</c:v>
                </c:pt>
                <c:pt idx="160">
                  <c:v>8.49</c:v>
                </c:pt>
                <c:pt idx="161">
                  <c:v>6.86</c:v>
                </c:pt>
                <c:pt idx="162">
                  <c:v>11.2</c:v>
                </c:pt>
                <c:pt idx="163">
                  <c:v>9.94</c:v>
                </c:pt>
                <c:pt idx="164">
                  <c:v>5.0599999999999996</c:v>
                </c:pt>
                <c:pt idx="165">
                  <c:v>4.16</c:v>
                </c:pt>
                <c:pt idx="166">
                  <c:v>5.42</c:v>
                </c:pt>
                <c:pt idx="167">
                  <c:v>6.5</c:v>
                </c:pt>
                <c:pt idx="168">
                  <c:v>8.49</c:v>
                </c:pt>
                <c:pt idx="169">
                  <c:v>5.42</c:v>
                </c:pt>
                <c:pt idx="170">
                  <c:v>6.86</c:v>
                </c:pt>
                <c:pt idx="171">
                  <c:v>16.62</c:v>
                </c:pt>
                <c:pt idx="172">
                  <c:v>14.99</c:v>
                </c:pt>
                <c:pt idx="173">
                  <c:v>21.68</c:v>
                </c:pt>
                <c:pt idx="174">
                  <c:v>21.32</c:v>
                </c:pt>
                <c:pt idx="175">
                  <c:v>28.91</c:v>
                </c:pt>
                <c:pt idx="176">
                  <c:v>16.440000000000001</c:v>
                </c:pt>
                <c:pt idx="177">
                  <c:v>13.01</c:v>
                </c:pt>
                <c:pt idx="178">
                  <c:v>14.09</c:v>
                </c:pt>
                <c:pt idx="179">
                  <c:v>17.16</c:v>
                </c:pt>
                <c:pt idx="180">
                  <c:v>16.440000000000001</c:v>
                </c:pt>
                <c:pt idx="186">
                  <c:v>17.34</c:v>
                </c:pt>
                <c:pt idx="187">
                  <c:v>15.36</c:v>
                </c:pt>
                <c:pt idx="188">
                  <c:v>19.690000000000001</c:v>
                </c:pt>
                <c:pt idx="189">
                  <c:v>22.04</c:v>
                </c:pt>
                <c:pt idx="190">
                  <c:v>23.3</c:v>
                </c:pt>
                <c:pt idx="191">
                  <c:v>21.68</c:v>
                </c:pt>
                <c:pt idx="192">
                  <c:v>22.22</c:v>
                </c:pt>
                <c:pt idx="193">
                  <c:v>28.91</c:v>
                </c:pt>
                <c:pt idx="194">
                  <c:v>27.1</c:v>
                </c:pt>
                <c:pt idx="195">
                  <c:v>34.14</c:v>
                </c:pt>
                <c:pt idx="196">
                  <c:v>32.520000000000003</c:v>
                </c:pt>
                <c:pt idx="197">
                  <c:v>46.97</c:v>
                </c:pt>
                <c:pt idx="198">
                  <c:v>33.24</c:v>
                </c:pt>
                <c:pt idx="200">
                  <c:v>21.86</c:v>
                </c:pt>
                <c:pt idx="201">
                  <c:v>11.02</c:v>
                </c:pt>
                <c:pt idx="202">
                  <c:v>7.95</c:v>
                </c:pt>
                <c:pt idx="203">
                  <c:v>14.99</c:v>
                </c:pt>
                <c:pt idx="204">
                  <c:v>21.5</c:v>
                </c:pt>
                <c:pt idx="205">
                  <c:v>20.23</c:v>
                </c:pt>
                <c:pt idx="206">
                  <c:v>11.74</c:v>
                </c:pt>
                <c:pt idx="207">
                  <c:v>27.82</c:v>
                </c:pt>
                <c:pt idx="208">
                  <c:v>32.159999999999997</c:v>
                </c:pt>
                <c:pt idx="209">
                  <c:v>24.03</c:v>
                </c:pt>
                <c:pt idx="210">
                  <c:v>21.68</c:v>
                </c:pt>
                <c:pt idx="211">
                  <c:v>21.5</c:v>
                </c:pt>
                <c:pt idx="212">
                  <c:v>25.65</c:v>
                </c:pt>
                <c:pt idx="213">
                  <c:v>31.8</c:v>
                </c:pt>
                <c:pt idx="214">
                  <c:v>20.78</c:v>
                </c:pt>
                <c:pt idx="217">
                  <c:v>8.31</c:v>
                </c:pt>
                <c:pt idx="218">
                  <c:v>15.72</c:v>
                </c:pt>
                <c:pt idx="219">
                  <c:v>22.22</c:v>
                </c:pt>
                <c:pt idx="220">
                  <c:v>18.25</c:v>
                </c:pt>
                <c:pt idx="221">
                  <c:v>18.61</c:v>
                </c:pt>
                <c:pt idx="222">
                  <c:v>19.87</c:v>
                </c:pt>
                <c:pt idx="223">
                  <c:v>20.05</c:v>
                </c:pt>
                <c:pt idx="224">
                  <c:v>30.35</c:v>
                </c:pt>
                <c:pt idx="225">
                  <c:v>18.07</c:v>
                </c:pt>
                <c:pt idx="232">
                  <c:v>18.79</c:v>
                </c:pt>
                <c:pt idx="233">
                  <c:v>25.65</c:v>
                </c:pt>
                <c:pt idx="234">
                  <c:v>20.59</c:v>
                </c:pt>
                <c:pt idx="235">
                  <c:v>19.510000000000002</c:v>
                </c:pt>
                <c:pt idx="236">
                  <c:v>24.57</c:v>
                </c:pt>
                <c:pt idx="237">
                  <c:v>12.47</c:v>
                </c:pt>
                <c:pt idx="238">
                  <c:v>14.45</c:v>
                </c:pt>
                <c:pt idx="239">
                  <c:v>12.83</c:v>
                </c:pt>
                <c:pt idx="240">
                  <c:v>11.92</c:v>
                </c:pt>
                <c:pt idx="241">
                  <c:v>12.28</c:v>
                </c:pt>
                <c:pt idx="242">
                  <c:v>10.3</c:v>
                </c:pt>
                <c:pt idx="243">
                  <c:v>12.1</c:v>
                </c:pt>
                <c:pt idx="244">
                  <c:v>9.39</c:v>
                </c:pt>
                <c:pt idx="245">
                  <c:v>13.91</c:v>
                </c:pt>
                <c:pt idx="246">
                  <c:v>17.16</c:v>
                </c:pt>
                <c:pt idx="247">
                  <c:v>16.62</c:v>
                </c:pt>
                <c:pt idx="248">
                  <c:v>20.23</c:v>
                </c:pt>
                <c:pt idx="249">
                  <c:v>19.149999999999999</c:v>
                </c:pt>
                <c:pt idx="253">
                  <c:v>37.76</c:v>
                </c:pt>
                <c:pt idx="254">
                  <c:v>31.25</c:v>
                </c:pt>
                <c:pt idx="255">
                  <c:v>38.119999999999997</c:v>
                </c:pt>
                <c:pt idx="256">
                  <c:v>29.63</c:v>
                </c:pt>
                <c:pt idx="257">
                  <c:v>29.45</c:v>
                </c:pt>
                <c:pt idx="258">
                  <c:v>32.159999999999997</c:v>
                </c:pt>
                <c:pt idx="259">
                  <c:v>46.61</c:v>
                </c:pt>
                <c:pt idx="260">
                  <c:v>15.18</c:v>
                </c:pt>
                <c:pt idx="261">
                  <c:v>11.38</c:v>
                </c:pt>
                <c:pt idx="262">
                  <c:v>29.27</c:v>
                </c:pt>
                <c:pt idx="264">
                  <c:v>7.41</c:v>
                </c:pt>
                <c:pt idx="265">
                  <c:v>4.16</c:v>
                </c:pt>
                <c:pt idx="266">
                  <c:v>11.56</c:v>
                </c:pt>
                <c:pt idx="267">
                  <c:v>11.38</c:v>
                </c:pt>
                <c:pt idx="268">
                  <c:v>16.440000000000001</c:v>
                </c:pt>
                <c:pt idx="269">
                  <c:v>19.149999999999999</c:v>
                </c:pt>
                <c:pt idx="270">
                  <c:v>12.83</c:v>
                </c:pt>
                <c:pt idx="271">
                  <c:v>23.49</c:v>
                </c:pt>
                <c:pt idx="272">
                  <c:v>21.5</c:v>
                </c:pt>
                <c:pt idx="273">
                  <c:v>19.329999999999998</c:v>
                </c:pt>
                <c:pt idx="274">
                  <c:v>35.590000000000003</c:v>
                </c:pt>
                <c:pt idx="275">
                  <c:v>17.7</c:v>
                </c:pt>
                <c:pt idx="276">
                  <c:v>21.14</c:v>
                </c:pt>
                <c:pt idx="277">
                  <c:v>28.54</c:v>
                </c:pt>
                <c:pt idx="280">
                  <c:v>33.96</c:v>
                </c:pt>
                <c:pt idx="281">
                  <c:v>31.25</c:v>
                </c:pt>
                <c:pt idx="282">
                  <c:v>31.25</c:v>
                </c:pt>
                <c:pt idx="283">
                  <c:v>31.8</c:v>
                </c:pt>
                <c:pt idx="284">
                  <c:v>30.53</c:v>
                </c:pt>
                <c:pt idx="285">
                  <c:v>20.05</c:v>
                </c:pt>
                <c:pt idx="286">
                  <c:v>16.440000000000001</c:v>
                </c:pt>
                <c:pt idx="287">
                  <c:v>12.1</c:v>
                </c:pt>
                <c:pt idx="288">
                  <c:v>14.81</c:v>
                </c:pt>
                <c:pt idx="289">
                  <c:v>14.63</c:v>
                </c:pt>
                <c:pt idx="290">
                  <c:v>14.99</c:v>
                </c:pt>
                <c:pt idx="291">
                  <c:v>19.149999999999999</c:v>
                </c:pt>
                <c:pt idx="292">
                  <c:v>15.54</c:v>
                </c:pt>
                <c:pt idx="293">
                  <c:v>14.09</c:v>
                </c:pt>
                <c:pt idx="294">
                  <c:v>24.93</c:v>
                </c:pt>
                <c:pt idx="295">
                  <c:v>23.49</c:v>
                </c:pt>
                <c:pt idx="296">
                  <c:v>16.8</c:v>
                </c:pt>
                <c:pt idx="297">
                  <c:v>15.36</c:v>
                </c:pt>
                <c:pt idx="298">
                  <c:v>13.91</c:v>
                </c:pt>
                <c:pt idx="299">
                  <c:v>24.57</c:v>
                </c:pt>
                <c:pt idx="300">
                  <c:v>63.77</c:v>
                </c:pt>
                <c:pt idx="301">
                  <c:v>50.95</c:v>
                </c:pt>
                <c:pt idx="302">
                  <c:v>18.07</c:v>
                </c:pt>
                <c:pt idx="303">
                  <c:v>32.520000000000003</c:v>
                </c:pt>
                <c:pt idx="304">
                  <c:v>32.700000000000003</c:v>
                </c:pt>
                <c:pt idx="305">
                  <c:v>35.770000000000003</c:v>
                </c:pt>
                <c:pt idx="306">
                  <c:v>27.64</c:v>
                </c:pt>
                <c:pt idx="307">
                  <c:v>19.690000000000001</c:v>
                </c:pt>
                <c:pt idx="308">
                  <c:v>23.85</c:v>
                </c:pt>
                <c:pt idx="309">
                  <c:v>18.43</c:v>
                </c:pt>
                <c:pt idx="310">
                  <c:v>15.54</c:v>
                </c:pt>
                <c:pt idx="311">
                  <c:v>13.19</c:v>
                </c:pt>
                <c:pt idx="314">
                  <c:v>16.260000000000002</c:v>
                </c:pt>
                <c:pt idx="315">
                  <c:v>35.229999999999997</c:v>
                </c:pt>
                <c:pt idx="316">
                  <c:v>29.27</c:v>
                </c:pt>
                <c:pt idx="317">
                  <c:v>19.87</c:v>
                </c:pt>
                <c:pt idx="318">
                  <c:v>18.07</c:v>
                </c:pt>
                <c:pt idx="319">
                  <c:v>17.7</c:v>
                </c:pt>
                <c:pt idx="320">
                  <c:v>20.05</c:v>
                </c:pt>
                <c:pt idx="321">
                  <c:v>28</c:v>
                </c:pt>
                <c:pt idx="322">
                  <c:v>32.159999999999997</c:v>
                </c:pt>
                <c:pt idx="323">
                  <c:v>13.73</c:v>
                </c:pt>
                <c:pt idx="324">
                  <c:v>14.81</c:v>
                </c:pt>
                <c:pt idx="325">
                  <c:v>36.85</c:v>
                </c:pt>
                <c:pt idx="326">
                  <c:v>14.27</c:v>
                </c:pt>
                <c:pt idx="327">
                  <c:v>18.43</c:v>
                </c:pt>
                <c:pt idx="328">
                  <c:v>10.48</c:v>
                </c:pt>
                <c:pt idx="329">
                  <c:v>5.78</c:v>
                </c:pt>
                <c:pt idx="330">
                  <c:v>11.56</c:v>
                </c:pt>
                <c:pt idx="331">
                  <c:v>14.63</c:v>
                </c:pt>
                <c:pt idx="332">
                  <c:v>9.57</c:v>
                </c:pt>
                <c:pt idx="333">
                  <c:v>8.31</c:v>
                </c:pt>
                <c:pt idx="334">
                  <c:v>5.42</c:v>
                </c:pt>
                <c:pt idx="335">
                  <c:v>8.31</c:v>
                </c:pt>
                <c:pt idx="336">
                  <c:v>9.2100000000000009</c:v>
                </c:pt>
                <c:pt idx="337">
                  <c:v>16.98</c:v>
                </c:pt>
                <c:pt idx="338">
                  <c:v>6.86</c:v>
                </c:pt>
                <c:pt idx="339">
                  <c:v>9.94</c:v>
                </c:pt>
                <c:pt idx="340">
                  <c:v>6.14</c:v>
                </c:pt>
                <c:pt idx="341">
                  <c:v>4.34</c:v>
                </c:pt>
                <c:pt idx="342">
                  <c:v>12.65</c:v>
                </c:pt>
                <c:pt idx="343">
                  <c:v>9.2100000000000009</c:v>
                </c:pt>
                <c:pt idx="344">
                  <c:v>4.5199999999999996</c:v>
                </c:pt>
                <c:pt idx="345">
                  <c:v>3.61</c:v>
                </c:pt>
                <c:pt idx="346">
                  <c:v>0.36</c:v>
                </c:pt>
                <c:pt idx="347">
                  <c:v>3.43</c:v>
                </c:pt>
                <c:pt idx="348">
                  <c:v>0.54</c:v>
                </c:pt>
                <c:pt idx="349">
                  <c:v>2.17</c:v>
                </c:pt>
                <c:pt idx="350">
                  <c:v>2.17</c:v>
                </c:pt>
                <c:pt idx="351">
                  <c:v>1.63</c:v>
                </c:pt>
                <c:pt idx="352">
                  <c:v>6.5</c:v>
                </c:pt>
                <c:pt idx="353">
                  <c:v>2.17</c:v>
                </c:pt>
                <c:pt idx="354">
                  <c:v>2.35</c:v>
                </c:pt>
                <c:pt idx="355">
                  <c:v>16.98</c:v>
                </c:pt>
                <c:pt idx="356">
                  <c:v>19.149999999999999</c:v>
                </c:pt>
                <c:pt idx="357">
                  <c:v>12.47</c:v>
                </c:pt>
                <c:pt idx="358">
                  <c:v>9.2100000000000009</c:v>
                </c:pt>
                <c:pt idx="359">
                  <c:v>1.63</c:v>
                </c:pt>
                <c:pt idx="360">
                  <c:v>1.45</c:v>
                </c:pt>
                <c:pt idx="361">
                  <c:v>4.5199999999999996</c:v>
                </c:pt>
                <c:pt idx="362">
                  <c:v>5.0599999999999996</c:v>
                </c:pt>
                <c:pt idx="363">
                  <c:v>8.67</c:v>
                </c:pt>
                <c:pt idx="364">
                  <c:v>10.66</c:v>
                </c:pt>
                <c:pt idx="365">
                  <c:v>30.53</c:v>
                </c:pt>
                <c:pt idx="366">
                  <c:v>3.97</c:v>
                </c:pt>
                <c:pt idx="367">
                  <c:v>7.77</c:v>
                </c:pt>
                <c:pt idx="368">
                  <c:v>6.14</c:v>
                </c:pt>
                <c:pt idx="369">
                  <c:v>21.68</c:v>
                </c:pt>
                <c:pt idx="370">
                  <c:v>34.32</c:v>
                </c:pt>
                <c:pt idx="371">
                  <c:v>15.36</c:v>
                </c:pt>
                <c:pt idx="372">
                  <c:v>17.16</c:v>
                </c:pt>
                <c:pt idx="373">
                  <c:v>16.260000000000002</c:v>
                </c:pt>
                <c:pt idx="374">
                  <c:v>17.52</c:v>
                </c:pt>
                <c:pt idx="375">
                  <c:v>19.329999999999998</c:v>
                </c:pt>
                <c:pt idx="376">
                  <c:v>15.9</c:v>
                </c:pt>
                <c:pt idx="377">
                  <c:v>34.32</c:v>
                </c:pt>
                <c:pt idx="382">
                  <c:v>8.49</c:v>
                </c:pt>
                <c:pt idx="383">
                  <c:v>11.02</c:v>
                </c:pt>
                <c:pt idx="384">
                  <c:v>16.62</c:v>
                </c:pt>
                <c:pt idx="385">
                  <c:v>15.9</c:v>
                </c:pt>
                <c:pt idx="386">
                  <c:v>24.57</c:v>
                </c:pt>
                <c:pt idx="387">
                  <c:v>8.31</c:v>
                </c:pt>
                <c:pt idx="388">
                  <c:v>15.18</c:v>
                </c:pt>
                <c:pt idx="389">
                  <c:v>41.19</c:v>
                </c:pt>
                <c:pt idx="390">
                  <c:v>20.05</c:v>
                </c:pt>
                <c:pt idx="391">
                  <c:v>20.23</c:v>
                </c:pt>
                <c:pt idx="392">
                  <c:v>15.18</c:v>
                </c:pt>
                <c:pt idx="393">
                  <c:v>17.7</c:v>
                </c:pt>
                <c:pt idx="394">
                  <c:v>19.690000000000001</c:v>
                </c:pt>
                <c:pt idx="395">
                  <c:v>7.41</c:v>
                </c:pt>
                <c:pt idx="396">
                  <c:v>25.11</c:v>
                </c:pt>
                <c:pt idx="397">
                  <c:v>24.03</c:v>
                </c:pt>
                <c:pt idx="398">
                  <c:v>16.440000000000001</c:v>
                </c:pt>
                <c:pt idx="399">
                  <c:v>15.36</c:v>
                </c:pt>
                <c:pt idx="400">
                  <c:v>43</c:v>
                </c:pt>
                <c:pt idx="401">
                  <c:v>10.66</c:v>
                </c:pt>
                <c:pt idx="402">
                  <c:v>14.99</c:v>
                </c:pt>
                <c:pt idx="403">
                  <c:v>8.31</c:v>
                </c:pt>
                <c:pt idx="404">
                  <c:v>19.329999999999998</c:v>
                </c:pt>
                <c:pt idx="405">
                  <c:v>21.68</c:v>
                </c:pt>
                <c:pt idx="406">
                  <c:v>44.98</c:v>
                </c:pt>
                <c:pt idx="407">
                  <c:v>26.56</c:v>
                </c:pt>
                <c:pt idx="408">
                  <c:v>18.43</c:v>
                </c:pt>
                <c:pt idx="409">
                  <c:v>27.82</c:v>
                </c:pt>
                <c:pt idx="410">
                  <c:v>16.98</c:v>
                </c:pt>
                <c:pt idx="411">
                  <c:v>16.260000000000002</c:v>
                </c:pt>
                <c:pt idx="412">
                  <c:v>12.28</c:v>
                </c:pt>
                <c:pt idx="413">
                  <c:v>9.76</c:v>
                </c:pt>
                <c:pt idx="414">
                  <c:v>16.440000000000001</c:v>
                </c:pt>
                <c:pt idx="415">
                  <c:v>21.86</c:v>
                </c:pt>
                <c:pt idx="416">
                  <c:v>9.2100000000000009</c:v>
                </c:pt>
                <c:pt idx="417">
                  <c:v>13.91</c:v>
                </c:pt>
                <c:pt idx="418">
                  <c:v>13.37</c:v>
                </c:pt>
                <c:pt idx="419">
                  <c:v>6.86</c:v>
                </c:pt>
                <c:pt idx="420">
                  <c:v>36.130000000000003</c:v>
                </c:pt>
                <c:pt idx="421">
                  <c:v>14.09</c:v>
                </c:pt>
                <c:pt idx="422">
                  <c:v>14.63</c:v>
                </c:pt>
                <c:pt idx="423">
                  <c:v>6.86</c:v>
                </c:pt>
                <c:pt idx="424">
                  <c:v>4.16</c:v>
                </c:pt>
                <c:pt idx="425">
                  <c:v>9.39</c:v>
                </c:pt>
                <c:pt idx="426">
                  <c:v>5.24</c:v>
                </c:pt>
                <c:pt idx="427">
                  <c:v>15.36</c:v>
                </c:pt>
                <c:pt idx="428">
                  <c:v>10.84</c:v>
                </c:pt>
                <c:pt idx="429">
                  <c:v>8.31</c:v>
                </c:pt>
                <c:pt idx="430">
                  <c:v>8.49</c:v>
                </c:pt>
                <c:pt idx="431">
                  <c:v>9.39</c:v>
                </c:pt>
                <c:pt idx="432">
                  <c:v>9.0299999999999994</c:v>
                </c:pt>
                <c:pt idx="433">
                  <c:v>5.24</c:v>
                </c:pt>
                <c:pt idx="434">
                  <c:v>7.41</c:v>
                </c:pt>
                <c:pt idx="435">
                  <c:v>8.1300000000000008</c:v>
                </c:pt>
                <c:pt idx="436">
                  <c:v>12.83</c:v>
                </c:pt>
                <c:pt idx="437">
                  <c:v>18.97</c:v>
                </c:pt>
                <c:pt idx="438">
                  <c:v>23.85</c:v>
                </c:pt>
                <c:pt idx="440">
                  <c:v>14.45</c:v>
                </c:pt>
                <c:pt idx="441">
                  <c:v>18.61</c:v>
                </c:pt>
                <c:pt idx="442">
                  <c:v>12.83</c:v>
                </c:pt>
                <c:pt idx="443">
                  <c:v>22.04</c:v>
                </c:pt>
                <c:pt idx="444">
                  <c:v>21.32</c:v>
                </c:pt>
                <c:pt idx="445">
                  <c:v>27.82</c:v>
                </c:pt>
                <c:pt idx="446">
                  <c:v>9.0299999999999994</c:v>
                </c:pt>
                <c:pt idx="447">
                  <c:v>28</c:v>
                </c:pt>
                <c:pt idx="448">
                  <c:v>18.61</c:v>
                </c:pt>
                <c:pt idx="449">
                  <c:v>15.54</c:v>
                </c:pt>
                <c:pt idx="450">
                  <c:v>26.74</c:v>
                </c:pt>
                <c:pt idx="451">
                  <c:v>34.869999999999997</c:v>
                </c:pt>
                <c:pt idx="452">
                  <c:v>37.4</c:v>
                </c:pt>
                <c:pt idx="453">
                  <c:v>42.45</c:v>
                </c:pt>
                <c:pt idx="454">
                  <c:v>38.119999999999997</c:v>
                </c:pt>
                <c:pt idx="455">
                  <c:v>23.3</c:v>
                </c:pt>
                <c:pt idx="456">
                  <c:v>11.2</c:v>
                </c:pt>
                <c:pt idx="457">
                  <c:v>5.78</c:v>
                </c:pt>
                <c:pt idx="458">
                  <c:v>8.49</c:v>
                </c:pt>
                <c:pt idx="459">
                  <c:v>6.32</c:v>
                </c:pt>
                <c:pt idx="460">
                  <c:v>14.99</c:v>
                </c:pt>
                <c:pt idx="461">
                  <c:v>17.16</c:v>
                </c:pt>
                <c:pt idx="462">
                  <c:v>10.66</c:v>
                </c:pt>
                <c:pt idx="463">
                  <c:v>14.99</c:v>
                </c:pt>
                <c:pt idx="464">
                  <c:v>1.08</c:v>
                </c:pt>
                <c:pt idx="465">
                  <c:v>9.57</c:v>
                </c:pt>
                <c:pt idx="466">
                  <c:v>9.2100000000000009</c:v>
                </c:pt>
                <c:pt idx="467">
                  <c:v>11.92</c:v>
                </c:pt>
                <c:pt idx="468">
                  <c:v>12.83</c:v>
                </c:pt>
                <c:pt idx="469">
                  <c:v>20.23</c:v>
                </c:pt>
                <c:pt idx="470">
                  <c:v>17.34</c:v>
                </c:pt>
                <c:pt idx="471">
                  <c:v>6.32</c:v>
                </c:pt>
                <c:pt idx="472">
                  <c:v>8.1300000000000008</c:v>
                </c:pt>
                <c:pt idx="473">
                  <c:v>6.32</c:v>
                </c:pt>
                <c:pt idx="474">
                  <c:v>11.2</c:v>
                </c:pt>
                <c:pt idx="475">
                  <c:v>11.56</c:v>
                </c:pt>
                <c:pt idx="476">
                  <c:v>13.91</c:v>
                </c:pt>
                <c:pt idx="477">
                  <c:v>17.52</c:v>
                </c:pt>
                <c:pt idx="478">
                  <c:v>13.19</c:v>
                </c:pt>
                <c:pt idx="479">
                  <c:v>15.9</c:v>
                </c:pt>
                <c:pt idx="480">
                  <c:v>13.55</c:v>
                </c:pt>
                <c:pt idx="481">
                  <c:v>19.510000000000002</c:v>
                </c:pt>
                <c:pt idx="482">
                  <c:v>21.5</c:v>
                </c:pt>
                <c:pt idx="483">
                  <c:v>13.55</c:v>
                </c:pt>
                <c:pt idx="484">
                  <c:v>15.9</c:v>
                </c:pt>
                <c:pt idx="485">
                  <c:v>16.079999999999998</c:v>
                </c:pt>
                <c:pt idx="486">
                  <c:v>17.34</c:v>
                </c:pt>
                <c:pt idx="487">
                  <c:v>29.45</c:v>
                </c:pt>
                <c:pt idx="488">
                  <c:v>30.71</c:v>
                </c:pt>
                <c:pt idx="489">
                  <c:v>29.27</c:v>
                </c:pt>
                <c:pt idx="490">
                  <c:v>24.21</c:v>
                </c:pt>
                <c:pt idx="491">
                  <c:v>25.47</c:v>
                </c:pt>
                <c:pt idx="492">
                  <c:v>19.510000000000002</c:v>
                </c:pt>
                <c:pt idx="493">
                  <c:v>24.21</c:v>
                </c:pt>
                <c:pt idx="494">
                  <c:v>26.01</c:v>
                </c:pt>
                <c:pt idx="495">
                  <c:v>36.49</c:v>
                </c:pt>
                <c:pt idx="496">
                  <c:v>43.18</c:v>
                </c:pt>
                <c:pt idx="497">
                  <c:v>27.1</c:v>
                </c:pt>
                <c:pt idx="498">
                  <c:v>30.17</c:v>
                </c:pt>
                <c:pt idx="499">
                  <c:v>23.12</c:v>
                </c:pt>
                <c:pt idx="500">
                  <c:v>25.11</c:v>
                </c:pt>
                <c:pt idx="501">
                  <c:v>37.58</c:v>
                </c:pt>
                <c:pt idx="502">
                  <c:v>14.99</c:v>
                </c:pt>
                <c:pt idx="503">
                  <c:v>16.079999999999998</c:v>
                </c:pt>
                <c:pt idx="504">
                  <c:v>22.04</c:v>
                </c:pt>
                <c:pt idx="505">
                  <c:v>21.86</c:v>
                </c:pt>
                <c:pt idx="506">
                  <c:v>21.32</c:v>
                </c:pt>
                <c:pt idx="507">
                  <c:v>23.85</c:v>
                </c:pt>
                <c:pt idx="508">
                  <c:v>18.61</c:v>
                </c:pt>
                <c:pt idx="509">
                  <c:v>21.32</c:v>
                </c:pt>
                <c:pt idx="510">
                  <c:v>15.18</c:v>
                </c:pt>
                <c:pt idx="511">
                  <c:v>18.07</c:v>
                </c:pt>
                <c:pt idx="512">
                  <c:v>19.690000000000001</c:v>
                </c:pt>
                <c:pt idx="513">
                  <c:v>14.81</c:v>
                </c:pt>
                <c:pt idx="514">
                  <c:v>21.68</c:v>
                </c:pt>
                <c:pt idx="515">
                  <c:v>25.83</c:v>
                </c:pt>
                <c:pt idx="516">
                  <c:v>32.159999999999997</c:v>
                </c:pt>
                <c:pt idx="517">
                  <c:v>28.36</c:v>
                </c:pt>
                <c:pt idx="518">
                  <c:v>15.18</c:v>
                </c:pt>
                <c:pt idx="519">
                  <c:v>16.62</c:v>
                </c:pt>
                <c:pt idx="520">
                  <c:v>18.07</c:v>
                </c:pt>
                <c:pt idx="521">
                  <c:v>20.05</c:v>
                </c:pt>
                <c:pt idx="522">
                  <c:v>12.1</c:v>
                </c:pt>
                <c:pt idx="523">
                  <c:v>16.440000000000001</c:v>
                </c:pt>
                <c:pt idx="524">
                  <c:v>26.38</c:v>
                </c:pt>
                <c:pt idx="525">
                  <c:v>15.72</c:v>
                </c:pt>
                <c:pt idx="526">
                  <c:v>14.27</c:v>
                </c:pt>
                <c:pt idx="527">
                  <c:v>14.27</c:v>
                </c:pt>
                <c:pt idx="528">
                  <c:v>16.079999999999998</c:v>
                </c:pt>
                <c:pt idx="529">
                  <c:v>13.01</c:v>
                </c:pt>
                <c:pt idx="530">
                  <c:v>2.71</c:v>
                </c:pt>
                <c:pt idx="531">
                  <c:v>16.079999999999998</c:v>
                </c:pt>
                <c:pt idx="532">
                  <c:v>13.73</c:v>
                </c:pt>
                <c:pt idx="533">
                  <c:v>10.66</c:v>
                </c:pt>
                <c:pt idx="534">
                  <c:v>12.65</c:v>
                </c:pt>
                <c:pt idx="535">
                  <c:v>14.45</c:v>
                </c:pt>
                <c:pt idx="536">
                  <c:v>18.97</c:v>
                </c:pt>
                <c:pt idx="537">
                  <c:v>14.45</c:v>
                </c:pt>
                <c:pt idx="538">
                  <c:v>15.72</c:v>
                </c:pt>
                <c:pt idx="539">
                  <c:v>14.81</c:v>
                </c:pt>
                <c:pt idx="540">
                  <c:v>16.62</c:v>
                </c:pt>
                <c:pt idx="541">
                  <c:v>15.9</c:v>
                </c:pt>
                <c:pt idx="542">
                  <c:v>14.27</c:v>
                </c:pt>
                <c:pt idx="543">
                  <c:v>22.58</c:v>
                </c:pt>
                <c:pt idx="544">
                  <c:v>33.42</c:v>
                </c:pt>
                <c:pt idx="545">
                  <c:v>31.07</c:v>
                </c:pt>
                <c:pt idx="546">
                  <c:v>26.74</c:v>
                </c:pt>
                <c:pt idx="547">
                  <c:v>29.27</c:v>
                </c:pt>
                <c:pt idx="548">
                  <c:v>25.65</c:v>
                </c:pt>
                <c:pt idx="549" formatCode="General">
                  <c:v>0</c:v>
                </c:pt>
                <c:pt idx="550" formatCode="General">
                  <c:v>0</c:v>
                </c:pt>
                <c:pt idx="551">
                  <c:v>21.5</c:v>
                </c:pt>
                <c:pt idx="552">
                  <c:v>20.23</c:v>
                </c:pt>
                <c:pt idx="553">
                  <c:v>15.36</c:v>
                </c:pt>
                <c:pt idx="554">
                  <c:v>13.73</c:v>
                </c:pt>
                <c:pt idx="555">
                  <c:v>8.1300000000000008</c:v>
                </c:pt>
                <c:pt idx="556">
                  <c:v>9.0299999999999994</c:v>
                </c:pt>
                <c:pt idx="557">
                  <c:v>18.25</c:v>
                </c:pt>
                <c:pt idx="558" formatCode="General">
                  <c:v>0</c:v>
                </c:pt>
                <c:pt idx="559" formatCode="General">
                  <c:v>0</c:v>
                </c:pt>
                <c:pt idx="560" formatCode="General">
                  <c:v>0</c:v>
                </c:pt>
                <c:pt idx="561" formatCode="General">
                  <c:v>0</c:v>
                </c:pt>
                <c:pt idx="562" formatCode="General">
                  <c:v>0</c:v>
                </c:pt>
                <c:pt idx="563" formatCode="General">
                  <c:v>0</c:v>
                </c:pt>
                <c:pt idx="564" formatCode="General">
                  <c:v>0</c:v>
                </c:pt>
                <c:pt idx="565">
                  <c:v>33.24</c:v>
                </c:pt>
                <c:pt idx="566">
                  <c:v>26.38</c:v>
                </c:pt>
                <c:pt idx="567">
                  <c:v>28.91</c:v>
                </c:pt>
                <c:pt idx="568">
                  <c:v>22.94</c:v>
                </c:pt>
                <c:pt idx="569">
                  <c:v>15.54</c:v>
                </c:pt>
                <c:pt idx="570">
                  <c:v>20.05</c:v>
                </c:pt>
                <c:pt idx="571">
                  <c:v>25.29</c:v>
                </c:pt>
                <c:pt idx="572">
                  <c:v>12.47</c:v>
                </c:pt>
                <c:pt idx="573">
                  <c:v>19.149999999999999</c:v>
                </c:pt>
                <c:pt idx="574">
                  <c:v>20.78</c:v>
                </c:pt>
                <c:pt idx="575">
                  <c:v>11.56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2A-450C-BCCA-73A7A0A70FDB}"/>
            </c:ext>
          </c:extLst>
        </c:ser>
        <c:ser>
          <c:idx val="1"/>
          <c:order val="1"/>
          <c:tx>
            <c:strRef>
              <c:f>'Raport valori date PM10'!$C$1</c:f>
              <c:strCache>
                <c:ptCount val="1"/>
                <c:pt idx="0">
                  <c:v>BR I (a,b,c), II (a,b,c), III (a, b,c), IV (a, b,c)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PM10'!$C$2:$C$577</c:f>
              <c:numCache>
                <c:formatCode>General</c:formatCode>
                <c:ptCount val="576"/>
                <c:pt idx="123" formatCode="0.00">
                  <c:v>24.456521739130256</c:v>
                </c:pt>
                <c:pt idx="124" formatCode="0.00">
                  <c:v>29.981884057970831</c:v>
                </c:pt>
                <c:pt idx="125" formatCode="0.00">
                  <c:v>39.764492753623237</c:v>
                </c:pt>
                <c:pt idx="126" formatCode="0.00">
                  <c:v>32.971014492753412</c:v>
                </c:pt>
                <c:pt idx="127" formatCode="0.00">
                  <c:v>31.61231884057965</c:v>
                </c:pt>
                <c:pt idx="128" formatCode="0.00">
                  <c:v>25.452898550724449</c:v>
                </c:pt>
                <c:pt idx="129" formatCode="0.00">
                  <c:v>23.18840579710151</c:v>
                </c:pt>
                <c:pt idx="130" formatCode="0.00">
                  <c:v>32.246376811594274</c:v>
                </c:pt>
                <c:pt idx="131" formatCode="0.00">
                  <c:v>21.829710144927244</c:v>
                </c:pt>
                <c:pt idx="292" formatCode="0.00">
                  <c:v>29.981884057970831</c:v>
                </c:pt>
                <c:pt idx="293" formatCode="0.00">
                  <c:v>33.786231884058076</c:v>
                </c:pt>
                <c:pt idx="294" formatCode="0.00">
                  <c:v>46.467391304347544</c:v>
                </c:pt>
                <c:pt idx="295" formatCode="0.00">
                  <c:v>28.079710144927461</c:v>
                </c:pt>
                <c:pt idx="296" formatCode="0.00">
                  <c:v>29.438405797101225</c:v>
                </c:pt>
                <c:pt idx="297" formatCode="0.00">
                  <c:v>34.69202898550725</c:v>
                </c:pt>
                <c:pt idx="298" formatCode="0.00">
                  <c:v>28.260869565217501</c:v>
                </c:pt>
                <c:pt idx="299" formatCode="0.00">
                  <c:v>50.000000000000227</c:v>
                </c:pt>
                <c:pt idx="300" formatCode="0.00">
                  <c:v>48.641304347825965</c:v>
                </c:pt>
                <c:pt idx="334" formatCode="0.00">
                  <c:v>21.648550724637712</c:v>
                </c:pt>
                <c:pt idx="335" formatCode="0.00">
                  <c:v>19.293478260869755</c:v>
                </c:pt>
                <c:pt idx="336" formatCode="0.00">
                  <c:v>14.945652173913409</c:v>
                </c:pt>
                <c:pt idx="337" formatCode="0.00">
                  <c:v>27.53623188405836</c:v>
                </c:pt>
                <c:pt idx="338" formatCode="0.00">
                  <c:v>12.862318840579501</c:v>
                </c:pt>
                <c:pt idx="339" formatCode="0.00">
                  <c:v>18.568840579710113</c:v>
                </c:pt>
                <c:pt idx="340" formatCode="0.00">
                  <c:v>11.413043478261223</c:v>
                </c:pt>
                <c:pt idx="341" formatCode="0.00">
                  <c:v>16.938405797100792</c:v>
                </c:pt>
                <c:pt idx="342" formatCode="0.00">
                  <c:v>22.82608695652144</c:v>
                </c:pt>
                <c:pt idx="565" formatCode="0.00">
                  <c:v>39.583333333333201</c:v>
                </c:pt>
                <c:pt idx="566" formatCode="0.00">
                  <c:v>58.695652173912919</c:v>
                </c:pt>
                <c:pt idx="567" formatCode="0.00">
                  <c:v>37.228260869565247</c:v>
                </c:pt>
                <c:pt idx="568" formatCode="0.00">
                  <c:v>55.163043478260732</c:v>
                </c:pt>
                <c:pt idx="569" formatCode="0.00">
                  <c:v>51.721014492753561</c:v>
                </c:pt>
                <c:pt idx="570" formatCode="0.00">
                  <c:v>48.09782608695636</c:v>
                </c:pt>
                <c:pt idx="571" formatCode="0.00">
                  <c:v>44.655797101449188</c:v>
                </c:pt>
                <c:pt idx="572" formatCode="0.00">
                  <c:v>52.807971014492772</c:v>
                </c:pt>
                <c:pt idx="573" formatCode="0.00">
                  <c:v>60.778985507246325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2A-450C-BCCA-73A7A0A70FDB}"/>
            </c:ext>
          </c:extLst>
        </c:ser>
        <c:ser>
          <c:idx val="2"/>
          <c:order val="2"/>
          <c:tx>
            <c:strRef>
              <c:f>'Raport valori date PM10'!$D$1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PM10'!$D$2:$D$577</c:f>
              <c:numCache>
                <c:formatCode>#,##0.00</c:formatCode>
                <c:ptCount val="57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50</c:v>
                </c:pt>
                <c:pt idx="488">
                  <c:v>50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50</c:v>
                </c:pt>
                <c:pt idx="495">
                  <c:v>50</c:v>
                </c:pt>
                <c:pt idx="496">
                  <c:v>50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50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  <c:pt idx="516">
                  <c:v>50</c:v>
                </c:pt>
                <c:pt idx="517">
                  <c:v>50</c:v>
                </c:pt>
                <c:pt idx="518">
                  <c:v>50</c:v>
                </c:pt>
                <c:pt idx="519">
                  <c:v>50</c:v>
                </c:pt>
                <c:pt idx="520">
                  <c:v>50</c:v>
                </c:pt>
                <c:pt idx="521">
                  <c:v>50</c:v>
                </c:pt>
                <c:pt idx="522">
                  <c:v>50</c:v>
                </c:pt>
                <c:pt idx="523">
                  <c:v>50</c:v>
                </c:pt>
                <c:pt idx="524">
                  <c:v>50</c:v>
                </c:pt>
                <c:pt idx="525">
                  <c:v>50</c:v>
                </c:pt>
                <c:pt idx="526">
                  <c:v>50</c:v>
                </c:pt>
                <c:pt idx="527">
                  <c:v>50</c:v>
                </c:pt>
                <c:pt idx="528">
                  <c:v>50</c:v>
                </c:pt>
                <c:pt idx="529">
                  <c:v>50</c:v>
                </c:pt>
                <c:pt idx="530">
                  <c:v>50</c:v>
                </c:pt>
                <c:pt idx="531">
                  <c:v>50</c:v>
                </c:pt>
                <c:pt idx="532">
                  <c:v>50</c:v>
                </c:pt>
                <c:pt idx="533">
                  <c:v>50</c:v>
                </c:pt>
                <c:pt idx="534">
                  <c:v>50</c:v>
                </c:pt>
                <c:pt idx="535">
                  <c:v>50</c:v>
                </c:pt>
                <c:pt idx="536">
                  <c:v>50</c:v>
                </c:pt>
                <c:pt idx="537">
                  <c:v>50</c:v>
                </c:pt>
                <c:pt idx="538">
                  <c:v>50</c:v>
                </c:pt>
                <c:pt idx="539">
                  <c:v>50</c:v>
                </c:pt>
                <c:pt idx="540">
                  <c:v>50</c:v>
                </c:pt>
                <c:pt idx="541">
                  <c:v>50</c:v>
                </c:pt>
                <c:pt idx="542">
                  <c:v>50</c:v>
                </c:pt>
                <c:pt idx="543">
                  <c:v>50</c:v>
                </c:pt>
                <c:pt idx="544">
                  <c:v>50</c:v>
                </c:pt>
                <c:pt idx="545">
                  <c:v>50</c:v>
                </c:pt>
                <c:pt idx="546">
                  <c:v>50</c:v>
                </c:pt>
                <c:pt idx="547">
                  <c:v>50</c:v>
                </c:pt>
                <c:pt idx="548">
                  <c:v>50</c:v>
                </c:pt>
                <c:pt idx="549">
                  <c:v>50</c:v>
                </c:pt>
                <c:pt idx="550">
                  <c:v>50</c:v>
                </c:pt>
                <c:pt idx="551">
                  <c:v>50</c:v>
                </c:pt>
                <c:pt idx="552">
                  <c:v>50</c:v>
                </c:pt>
                <c:pt idx="553">
                  <c:v>50</c:v>
                </c:pt>
                <c:pt idx="554">
                  <c:v>50</c:v>
                </c:pt>
                <c:pt idx="555">
                  <c:v>50</c:v>
                </c:pt>
                <c:pt idx="556">
                  <c:v>50</c:v>
                </c:pt>
                <c:pt idx="557">
                  <c:v>50</c:v>
                </c:pt>
                <c:pt idx="558">
                  <c:v>50</c:v>
                </c:pt>
                <c:pt idx="559">
                  <c:v>50</c:v>
                </c:pt>
                <c:pt idx="560">
                  <c:v>50</c:v>
                </c:pt>
                <c:pt idx="561">
                  <c:v>50</c:v>
                </c:pt>
                <c:pt idx="562">
                  <c:v>50</c:v>
                </c:pt>
                <c:pt idx="563">
                  <c:v>50</c:v>
                </c:pt>
                <c:pt idx="564">
                  <c:v>50</c:v>
                </c:pt>
                <c:pt idx="565">
                  <c:v>50</c:v>
                </c:pt>
                <c:pt idx="566">
                  <c:v>50</c:v>
                </c:pt>
                <c:pt idx="567">
                  <c:v>50</c:v>
                </c:pt>
                <c:pt idx="568">
                  <c:v>50</c:v>
                </c:pt>
                <c:pt idx="569">
                  <c:v>50</c:v>
                </c:pt>
                <c:pt idx="570">
                  <c:v>50</c:v>
                </c:pt>
                <c:pt idx="571">
                  <c:v>50</c:v>
                </c:pt>
                <c:pt idx="572">
                  <c:v>50</c:v>
                </c:pt>
                <c:pt idx="573">
                  <c:v>50</c:v>
                </c:pt>
                <c:pt idx="574">
                  <c:v>50</c:v>
                </c:pt>
                <c:pt idx="575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B2A-450C-BCCA-73A7A0A70FDB}"/>
            </c:ext>
          </c:extLst>
        </c:ser>
        <c:ser>
          <c:idx val="3"/>
          <c:order val="3"/>
          <c:tx>
            <c:strRef>
              <c:f>'Raport valori date PM10'!$E$1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 PM10'!$E$2:$E$577</c:f>
              <c:numCache>
                <c:formatCode>General</c:formatCode>
                <c:ptCount val="576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45</c:v>
                </c:pt>
                <c:pt idx="393">
                  <c:v>45</c:v>
                </c:pt>
                <c:pt idx="394">
                  <c:v>45</c:v>
                </c:pt>
                <c:pt idx="395">
                  <c:v>45</c:v>
                </c:pt>
                <c:pt idx="396">
                  <c:v>45</c:v>
                </c:pt>
                <c:pt idx="397">
                  <c:v>45</c:v>
                </c:pt>
                <c:pt idx="398">
                  <c:v>45</c:v>
                </c:pt>
                <c:pt idx="399">
                  <c:v>45</c:v>
                </c:pt>
                <c:pt idx="400">
                  <c:v>45</c:v>
                </c:pt>
                <c:pt idx="401">
                  <c:v>45</c:v>
                </c:pt>
                <c:pt idx="402">
                  <c:v>45</c:v>
                </c:pt>
                <c:pt idx="403">
                  <c:v>45</c:v>
                </c:pt>
                <c:pt idx="404">
                  <c:v>45</c:v>
                </c:pt>
                <c:pt idx="405">
                  <c:v>45</c:v>
                </c:pt>
                <c:pt idx="406">
                  <c:v>45</c:v>
                </c:pt>
                <c:pt idx="407">
                  <c:v>45</c:v>
                </c:pt>
                <c:pt idx="408">
                  <c:v>45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45</c:v>
                </c:pt>
                <c:pt idx="419">
                  <c:v>45</c:v>
                </c:pt>
                <c:pt idx="420">
                  <c:v>45</c:v>
                </c:pt>
                <c:pt idx="421">
                  <c:v>45</c:v>
                </c:pt>
                <c:pt idx="422">
                  <c:v>45</c:v>
                </c:pt>
                <c:pt idx="423">
                  <c:v>45</c:v>
                </c:pt>
                <c:pt idx="424">
                  <c:v>45</c:v>
                </c:pt>
                <c:pt idx="425">
                  <c:v>45</c:v>
                </c:pt>
                <c:pt idx="426">
                  <c:v>45</c:v>
                </c:pt>
                <c:pt idx="427">
                  <c:v>45</c:v>
                </c:pt>
                <c:pt idx="428">
                  <c:v>45</c:v>
                </c:pt>
                <c:pt idx="429">
                  <c:v>45</c:v>
                </c:pt>
                <c:pt idx="430">
                  <c:v>45</c:v>
                </c:pt>
                <c:pt idx="431">
                  <c:v>45</c:v>
                </c:pt>
                <c:pt idx="432">
                  <c:v>45</c:v>
                </c:pt>
                <c:pt idx="433">
                  <c:v>45</c:v>
                </c:pt>
                <c:pt idx="434">
                  <c:v>45</c:v>
                </c:pt>
                <c:pt idx="435">
                  <c:v>45</c:v>
                </c:pt>
                <c:pt idx="436">
                  <c:v>45</c:v>
                </c:pt>
                <c:pt idx="437">
                  <c:v>45</c:v>
                </c:pt>
                <c:pt idx="438">
                  <c:v>45</c:v>
                </c:pt>
                <c:pt idx="439">
                  <c:v>45</c:v>
                </c:pt>
                <c:pt idx="440">
                  <c:v>45</c:v>
                </c:pt>
                <c:pt idx="441">
                  <c:v>45</c:v>
                </c:pt>
                <c:pt idx="442">
                  <c:v>45</c:v>
                </c:pt>
                <c:pt idx="443">
                  <c:v>45</c:v>
                </c:pt>
                <c:pt idx="444">
                  <c:v>45</c:v>
                </c:pt>
                <c:pt idx="445">
                  <c:v>45</c:v>
                </c:pt>
                <c:pt idx="446">
                  <c:v>45</c:v>
                </c:pt>
                <c:pt idx="447">
                  <c:v>45</c:v>
                </c:pt>
                <c:pt idx="448">
                  <c:v>45</c:v>
                </c:pt>
                <c:pt idx="449">
                  <c:v>45</c:v>
                </c:pt>
                <c:pt idx="450">
                  <c:v>45</c:v>
                </c:pt>
                <c:pt idx="451">
                  <c:v>45</c:v>
                </c:pt>
                <c:pt idx="452">
                  <c:v>45</c:v>
                </c:pt>
                <c:pt idx="453">
                  <c:v>45</c:v>
                </c:pt>
                <c:pt idx="454">
                  <c:v>45</c:v>
                </c:pt>
                <c:pt idx="455">
                  <c:v>45</c:v>
                </c:pt>
                <c:pt idx="456">
                  <c:v>45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45</c:v>
                </c:pt>
                <c:pt idx="468">
                  <c:v>45</c:v>
                </c:pt>
                <c:pt idx="469">
                  <c:v>45</c:v>
                </c:pt>
                <c:pt idx="470">
                  <c:v>45</c:v>
                </c:pt>
                <c:pt idx="471">
                  <c:v>45</c:v>
                </c:pt>
                <c:pt idx="472">
                  <c:v>45</c:v>
                </c:pt>
                <c:pt idx="473">
                  <c:v>45</c:v>
                </c:pt>
                <c:pt idx="474">
                  <c:v>45</c:v>
                </c:pt>
                <c:pt idx="475">
                  <c:v>45</c:v>
                </c:pt>
                <c:pt idx="476">
                  <c:v>45</c:v>
                </c:pt>
                <c:pt idx="477">
                  <c:v>45</c:v>
                </c:pt>
                <c:pt idx="478">
                  <c:v>45</c:v>
                </c:pt>
                <c:pt idx="479">
                  <c:v>45</c:v>
                </c:pt>
                <c:pt idx="480">
                  <c:v>45</c:v>
                </c:pt>
                <c:pt idx="481">
                  <c:v>45</c:v>
                </c:pt>
                <c:pt idx="482">
                  <c:v>45</c:v>
                </c:pt>
                <c:pt idx="483">
                  <c:v>45</c:v>
                </c:pt>
                <c:pt idx="484">
                  <c:v>45</c:v>
                </c:pt>
                <c:pt idx="485">
                  <c:v>45</c:v>
                </c:pt>
                <c:pt idx="486">
                  <c:v>45</c:v>
                </c:pt>
                <c:pt idx="487">
                  <c:v>45</c:v>
                </c:pt>
                <c:pt idx="488">
                  <c:v>45</c:v>
                </c:pt>
                <c:pt idx="489">
                  <c:v>45</c:v>
                </c:pt>
                <c:pt idx="490">
                  <c:v>45</c:v>
                </c:pt>
                <c:pt idx="491">
                  <c:v>45</c:v>
                </c:pt>
                <c:pt idx="492">
                  <c:v>45</c:v>
                </c:pt>
                <c:pt idx="493">
                  <c:v>45</c:v>
                </c:pt>
                <c:pt idx="494">
                  <c:v>45</c:v>
                </c:pt>
                <c:pt idx="495">
                  <c:v>45</c:v>
                </c:pt>
                <c:pt idx="496">
                  <c:v>45</c:v>
                </c:pt>
                <c:pt idx="497">
                  <c:v>45</c:v>
                </c:pt>
                <c:pt idx="498">
                  <c:v>45</c:v>
                </c:pt>
                <c:pt idx="499">
                  <c:v>45</c:v>
                </c:pt>
                <c:pt idx="500">
                  <c:v>45</c:v>
                </c:pt>
                <c:pt idx="501">
                  <c:v>45</c:v>
                </c:pt>
                <c:pt idx="502">
                  <c:v>45</c:v>
                </c:pt>
                <c:pt idx="503">
                  <c:v>45</c:v>
                </c:pt>
                <c:pt idx="504">
                  <c:v>45</c:v>
                </c:pt>
                <c:pt idx="505">
                  <c:v>45</c:v>
                </c:pt>
                <c:pt idx="506">
                  <c:v>45</c:v>
                </c:pt>
                <c:pt idx="507">
                  <c:v>45</c:v>
                </c:pt>
                <c:pt idx="508">
                  <c:v>45</c:v>
                </c:pt>
                <c:pt idx="509">
                  <c:v>45</c:v>
                </c:pt>
                <c:pt idx="510">
                  <c:v>45</c:v>
                </c:pt>
                <c:pt idx="511">
                  <c:v>45</c:v>
                </c:pt>
                <c:pt idx="512">
                  <c:v>45</c:v>
                </c:pt>
                <c:pt idx="513">
                  <c:v>45</c:v>
                </c:pt>
                <c:pt idx="514">
                  <c:v>45</c:v>
                </c:pt>
                <c:pt idx="515">
                  <c:v>45</c:v>
                </c:pt>
                <c:pt idx="516">
                  <c:v>45</c:v>
                </c:pt>
                <c:pt idx="517">
                  <c:v>45</c:v>
                </c:pt>
                <c:pt idx="518">
                  <c:v>45</c:v>
                </c:pt>
                <c:pt idx="519">
                  <c:v>45</c:v>
                </c:pt>
                <c:pt idx="520">
                  <c:v>45</c:v>
                </c:pt>
                <c:pt idx="521">
                  <c:v>45</c:v>
                </c:pt>
                <c:pt idx="522">
                  <c:v>45</c:v>
                </c:pt>
                <c:pt idx="523">
                  <c:v>45</c:v>
                </c:pt>
                <c:pt idx="524">
                  <c:v>45</c:v>
                </c:pt>
                <c:pt idx="525">
                  <c:v>45</c:v>
                </c:pt>
                <c:pt idx="526">
                  <c:v>45</c:v>
                </c:pt>
                <c:pt idx="527">
                  <c:v>45</c:v>
                </c:pt>
                <c:pt idx="528">
                  <c:v>45</c:v>
                </c:pt>
                <c:pt idx="529">
                  <c:v>45</c:v>
                </c:pt>
                <c:pt idx="530">
                  <c:v>45</c:v>
                </c:pt>
                <c:pt idx="531">
                  <c:v>45</c:v>
                </c:pt>
                <c:pt idx="532">
                  <c:v>45</c:v>
                </c:pt>
                <c:pt idx="533">
                  <c:v>45</c:v>
                </c:pt>
                <c:pt idx="534">
                  <c:v>45</c:v>
                </c:pt>
                <c:pt idx="535">
                  <c:v>45</c:v>
                </c:pt>
                <c:pt idx="536">
                  <c:v>45</c:v>
                </c:pt>
                <c:pt idx="537">
                  <c:v>45</c:v>
                </c:pt>
                <c:pt idx="538">
                  <c:v>45</c:v>
                </c:pt>
                <c:pt idx="539">
                  <c:v>45</c:v>
                </c:pt>
                <c:pt idx="540">
                  <c:v>45</c:v>
                </c:pt>
                <c:pt idx="541">
                  <c:v>45</c:v>
                </c:pt>
                <c:pt idx="542">
                  <c:v>45</c:v>
                </c:pt>
                <c:pt idx="543">
                  <c:v>45</c:v>
                </c:pt>
                <c:pt idx="544">
                  <c:v>45</c:v>
                </c:pt>
                <c:pt idx="545">
                  <c:v>45</c:v>
                </c:pt>
                <c:pt idx="546">
                  <c:v>45</c:v>
                </c:pt>
                <c:pt idx="547">
                  <c:v>45</c:v>
                </c:pt>
                <c:pt idx="548">
                  <c:v>45</c:v>
                </c:pt>
                <c:pt idx="549">
                  <c:v>45</c:v>
                </c:pt>
                <c:pt idx="550">
                  <c:v>45</c:v>
                </c:pt>
                <c:pt idx="551">
                  <c:v>45</c:v>
                </c:pt>
                <c:pt idx="552">
                  <c:v>45</c:v>
                </c:pt>
                <c:pt idx="553">
                  <c:v>45</c:v>
                </c:pt>
                <c:pt idx="554">
                  <c:v>45</c:v>
                </c:pt>
                <c:pt idx="555">
                  <c:v>45</c:v>
                </c:pt>
                <c:pt idx="556">
                  <c:v>45</c:v>
                </c:pt>
                <c:pt idx="557">
                  <c:v>45</c:v>
                </c:pt>
                <c:pt idx="558">
                  <c:v>45</c:v>
                </c:pt>
                <c:pt idx="559">
                  <c:v>45</c:v>
                </c:pt>
                <c:pt idx="560">
                  <c:v>45</c:v>
                </c:pt>
                <c:pt idx="561">
                  <c:v>45</c:v>
                </c:pt>
                <c:pt idx="562">
                  <c:v>45</c:v>
                </c:pt>
                <c:pt idx="563">
                  <c:v>45</c:v>
                </c:pt>
                <c:pt idx="564">
                  <c:v>45</c:v>
                </c:pt>
                <c:pt idx="565">
                  <c:v>45</c:v>
                </c:pt>
                <c:pt idx="566">
                  <c:v>45</c:v>
                </c:pt>
                <c:pt idx="567">
                  <c:v>45</c:v>
                </c:pt>
                <c:pt idx="568">
                  <c:v>45</c:v>
                </c:pt>
                <c:pt idx="569">
                  <c:v>45</c:v>
                </c:pt>
                <c:pt idx="570">
                  <c:v>45</c:v>
                </c:pt>
                <c:pt idx="571">
                  <c:v>45</c:v>
                </c:pt>
                <c:pt idx="572">
                  <c:v>45</c:v>
                </c:pt>
                <c:pt idx="573">
                  <c:v>45</c:v>
                </c:pt>
                <c:pt idx="574">
                  <c:v>45</c:v>
                </c:pt>
                <c:pt idx="575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2A-450C-BCCA-73A7A0A70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812968"/>
        <c:axId val="335876368"/>
      </c:lineChart>
      <c:catAx>
        <c:axId val="245812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876368"/>
        <c:crosses val="autoZero"/>
        <c:auto val="1"/>
        <c:lblAlgn val="ctr"/>
        <c:lblOffset val="100"/>
        <c:noMultiLvlLbl val="0"/>
      </c:catAx>
      <c:valAx>
        <c:axId val="335876368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81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3425845549281E-2"/>
          <c:y val="0.90284801486779809"/>
          <c:w val="0.92828547045999399"/>
          <c:h val="8.8704066661926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BR1</a:t>
            </a:r>
            <a:endParaRPr lang="en-US"/>
          </a:p>
        </c:rich>
      </c:tx>
      <c:layout>
        <c:manualLayout>
          <c:xMode val="edge"/>
          <c:yMode val="edge"/>
          <c:x val="0.33461700993067645"/>
          <c:y val="2.617275944692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42-4F07-BADD-B7EDA6DDF3B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42-4F07-BADD-B7EDA6DDF3B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42-4F07-BADD-B7EDA6DDF3B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42-4F07-BADD-B7EDA6DDF3BB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PM'!$E$4,'centralizare rezultate PM'!$K$4,'centralizare rezultate PM'!$Q$4,'centralizare rezultate PM'!$W$4,'centralizare rezultate PM'!$AC$4)</c:f>
              <c:numCache>
                <c:formatCode>0.00</c:formatCode>
                <c:ptCount val="4"/>
                <c:pt idx="0">
                  <c:v>15.12681159420244</c:v>
                </c:pt>
                <c:pt idx="1">
                  <c:v>21.195652173913121</c:v>
                </c:pt>
                <c:pt idx="2">
                  <c:v>16.75724637681126</c:v>
                </c:pt>
                <c:pt idx="3">
                  <c:v>20.833333333333051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42-4F07-BADD-B7EDA6DDF3B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F42-4F07-BADD-B7EDA6DDF3B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F42-4F07-BADD-B7EDA6DDF3B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F42-4F07-BADD-B7EDA6DDF3B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F42-4F07-BADD-B7EDA6DDF3BB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PM'!$E$5,'centralizare rezultate PM'!$K$5,'centralizare rezultate PM'!$Q$5,'centralizare rezultate PM'!$W$5,'centralizare rezultate PM'!$AC$5)</c:f>
              <c:numCache>
                <c:formatCode>0.00</c:formatCode>
                <c:ptCount val="4"/>
                <c:pt idx="0">
                  <c:v>19.202898550724736</c:v>
                </c:pt>
                <c:pt idx="1">
                  <c:v>21.376811594202657</c:v>
                </c:pt>
                <c:pt idx="2">
                  <c:v>12.681159420289969</c:v>
                </c:pt>
                <c:pt idx="3">
                  <c:v>27.53623188405836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F42-4F07-BADD-B7EDA6DDF3BB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F42-4F07-BADD-B7EDA6DDF3BB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F42-4F07-BADD-B7EDA6DDF3B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F42-4F07-BADD-B7EDA6DDF3BB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PM'!$E$6,'centralizare rezultate PM'!$K$6,'centralizare rezultate PM'!$Q$6,'centralizare rezultate PM'!$W$6,'centralizare rezultate PM'!$AC$6)</c:f>
              <c:numCache>
                <c:formatCode>0.00</c:formatCode>
                <c:ptCount val="4"/>
                <c:pt idx="0">
                  <c:v>23.097826086956491</c:v>
                </c:pt>
                <c:pt idx="1">
                  <c:v>28.442028985507537</c:v>
                </c:pt>
                <c:pt idx="2">
                  <c:v>12.95289855072452</c:v>
                </c:pt>
                <c:pt idx="3">
                  <c:v>37.771739130434852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F42-4F07-BADD-B7EDA6DDF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877152"/>
        <c:axId val="335877544"/>
      </c:barChart>
      <c:catAx>
        <c:axId val="335877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877544"/>
        <c:crosses val="autoZero"/>
        <c:auto val="1"/>
        <c:lblAlgn val="ctr"/>
        <c:lblOffset val="100"/>
        <c:noMultiLvlLbl val="0"/>
      </c:catAx>
      <c:valAx>
        <c:axId val="33587754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87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2,5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ro-RO" dirty="0"/>
              <a:t>ț</a:t>
            </a:r>
            <a:r>
              <a:rPr lang="en-US" dirty="0" err="1"/>
              <a:t>iilor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PM'!$AI$10:$AI$12</c:f>
              <c:strCache>
                <c:ptCount val="3"/>
                <c:pt idx="0">
                  <c:v>BR1</c:v>
                </c:pt>
                <c:pt idx="1">
                  <c:v>BR2</c:v>
                </c:pt>
                <c:pt idx="2">
                  <c:v>BR3</c:v>
                </c:pt>
              </c:strCache>
            </c:strRef>
          </c:cat>
          <c:val>
            <c:numRef>
              <c:f>'centralizare rezultate PM'!$AT$10:$AT$12</c:f>
              <c:numCache>
                <c:formatCode>0.00</c:formatCode>
                <c:ptCount val="3"/>
                <c:pt idx="0">
                  <c:v>21.414553140096583</c:v>
                </c:pt>
                <c:pt idx="1">
                  <c:v>20.742753623188452</c:v>
                </c:pt>
                <c:pt idx="2">
                  <c:v>20.003019323671392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1B-45BB-8ADC-EBBB633C4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878328"/>
        <c:axId val="335878720"/>
      </c:barChart>
      <c:catAx>
        <c:axId val="33587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878720"/>
        <c:crosses val="autoZero"/>
        <c:auto val="1"/>
        <c:lblAlgn val="ctr"/>
        <c:lblOffset val="100"/>
        <c:noMultiLvlLbl val="0"/>
      </c:catAx>
      <c:valAx>
        <c:axId val="335878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878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BR2</a:t>
            </a:r>
            <a:endParaRPr lang="en-US"/>
          </a:p>
        </c:rich>
      </c:tx>
      <c:layout>
        <c:manualLayout>
          <c:xMode val="edge"/>
          <c:yMode val="edge"/>
          <c:x val="0.34902143736839408"/>
          <c:y val="2.620211666337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92-4953-958E-851DC53AC15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92-4953-958E-851DC53AC15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92-4953-958E-851DC53AC15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92-4953-958E-851DC53AC154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PM'!$E$7,'centralizare rezultate PM'!$K$7,'centralizare rezultate PM'!$Q$7,'centralizare rezultate PM'!$W$7,'centralizare rezultate PM'!$AC$7)</c:f>
              <c:numCache>
                <c:formatCode>0.00</c:formatCode>
                <c:ptCount val="4"/>
                <c:pt idx="0">
                  <c:v>25.27173913043492</c:v>
                </c:pt>
                <c:pt idx="1">
                  <c:v>18.20652173913054</c:v>
                </c:pt>
                <c:pt idx="2">
                  <c:v>18.297101449275559</c:v>
                </c:pt>
                <c:pt idx="3">
                  <c:v>28.351449275362015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092-4953-958E-851DC53AC15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092-4953-958E-851DC53AC15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092-4953-958E-851DC53AC15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092-4953-958E-851DC53AC15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092-4953-958E-851DC53AC15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PM'!$E$8,'centralizare rezultate PM'!$K$8,'centralizare rezultate PM'!$Q$8,'centralizare rezultate PM'!$W$8,'centralizare rezultate PM'!$AC$8)</c:f>
              <c:numCache>
                <c:formatCode>0.00</c:formatCode>
                <c:ptCount val="4"/>
                <c:pt idx="0">
                  <c:v>25.362318840579938</c:v>
                </c:pt>
                <c:pt idx="1">
                  <c:v>20.471014492753483</c:v>
                </c:pt>
                <c:pt idx="2">
                  <c:v>7.1557971014493926</c:v>
                </c:pt>
                <c:pt idx="3">
                  <c:v>26.449275362318645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092-4953-958E-851DC53AC15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092-4953-958E-851DC53AC15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092-4953-958E-851DC53AC15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092-4953-958E-851DC53AC15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092-4953-958E-851DC53AC154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PM'!$E$9,'centralizare rezultate PM'!$K$9,'centralizare rezultate PM'!$Q$9,'centralizare rezultate PM'!$W$9,'centralizare rezultate PM'!$AC$9)</c:f>
              <c:numCache>
                <c:formatCode>0.00</c:formatCode>
                <c:ptCount val="4"/>
                <c:pt idx="0">
                  <c:v>19.0217391304347</c:v>
                </c:pt>
                <c:pt idx="1">
                  <c:v>23.550724637681586</c:v>
                </c:pt>
                <c:pt idx="2">
                  <c:v>11.684782608695775</c:v>
                </c:pt>
                <c:pt idx="3">
                  <c:v>25.09057971014488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092-4953-958E-851DC53AC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879504"/>
        <c:axId val="335879896"/>
      </c:barChart>
      <c:catAx>
        <c:axId val="33587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879896"/>
        <c:crosses val="autoZero"/>
        <c:auto val="1"/>
        <c:lblAlgn val="ctr"/>
        <c:lblOffset val="100"/>
        <c:noMultiLvlLbl val="0"/>
      </c:catAx>
      <c:valAx>
        <c:axId val="33587989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87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FFC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BR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097568487059309E-2"/>
          <c:y val="0.16329395768169525"/>
          <c:w val="0.87665279547205321"/>
          <c:h val="0.741540828637263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EA-46C9-B12D-6F61AB1D1C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EA-46C9-B12D-6F61AB1D1C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EA-46C9-B12D-6F61AB1D1C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EA-46C9-B12D-6F61AB1D1C5A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PM'!$E$10,'centralizare rezultate PM'!$K$10,'centralizare rezultate PM'!$Q$10,'centralizare rezultate PM'!$W$10,'centralizare rezultate PM'!$AC$10)</c:f>
              <c:numCache>
                <c:formatCode>0.00</c:formatCode>
                <c:ptCount val="4"/>
                <c:pt idx="0">
                  <c:v>17.753623188405452</c:v>
                </c:pt>
                <c:pt idx="1">
                  <c:v>19.293478260870259</c:v>
                </c:pt>
                <c:pt idx="2">
                  <c:v>8.1521739130430841</c:v>
                </c:pt>
                <c:pt idx="3">
                  <c:v>17.028985507246311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EA-46C9-B12D-6F61AB1D1C5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0EA-46C9-B12D-6F61AB1D1C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0EA-46C9-B12D-6F61AB1D1C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0EA-46C9-B12D-6F61AB1D1C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0EA-46C9-B12D-6F61AB1D1C5A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PM'!$E$11,'centralizare rezultate PM'!$K$11,'centralizare rezultate PM'!$Q$11,'centralizare rezultate PM'!$W$11,'centralizare rezultate PM'!$AC$11)</c:f>
              <c:numCache>
                <c:formatCode>0.00</c:formatCode>
                <c:ptCount val="4"/>
                <c:pt idx="0">
                  <c:v>25.452898550724957</c:v>
                </c:pt>
                <c:pt idx="1">
                  <c:v>31.793478260869186</c:v>
                </c:pt>
                <c:pt idx="2">
                  <c:v>13.858695652173695</c:v>
                </c:pt>
                <c:pt idx="3">
                  <c:v>33.423913043478002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0EA-46C9-B12D-6F61AB1D1C5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0EA-46C9-B12D-6F61AB1D1C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0EA-46C9-B12D-6F61AB1D1C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0EA-46C9-B12D-6F61AB1D1C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0EA-46C9-B12D-6F61AB1D1C5A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PM'!$E$12,'centralizare rezultate PM'!$K$12,'centralizare rezultate PM'!$Q$12,'centralizare rezultate PM'!$W$12,'centralizare rezultate PM'!$AC$12)</c:f>
              <c:numCache>
                <c:formatCode>0.00</c:formatCode>
                <c:ptCount val="4"/>
                <c:pt idx="0">
                  <c:v>13.405797101449107</c:v>
                </c:pt>
                <c:pt idx="1">
                  <c:v>24.456521739130256</c:v>
                </c:pt>
                <c:pt idx="2">
                  <c:v>15.398550724637996</c:v>
                </c:pt>
                <c:pt idx="3">
                  <c:v>20.018115942028391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0EA-46C9-B12D-6F61AB1D1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816384"/>
        <c:axId val="197816776"/>
      </c:barChart>
      <c:catAx>
        <c:axId val="197816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816776"/>
        <c:crosses val="autoZero"/>
        <c:auto val="1"/>
        <c:lblAlgn val="ctr"/>
        <c:lblOffset val="100"/>
        <c:noMultiLvlLbl val="0"/>
      </c:catAx>
      <c:valAx>
        <c:axId val="19781677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1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rgbClr val="0070C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6" y="58"/>
          <a:ext cx="0" cy="0"/>
          <a:chOff x="16" y="58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55"/>
          <a:ext cx="0" cy="0"/>
          <a:chOff x="13" y="55"/>
          <a:chExt cx="0" cy="0"/>
        </a:xfrm>
      </cdr:grpSpPr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55"/>
          <a:ext cx="0" cy="0"/>
          <a:chOff x="13" y="55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9216" y="5412239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29" y="0"/>
            <a:ext cx="12127291" cy="2366062"/>
            <a:chOff x="34229" y="0"/>
            <a:chExt cx="12127291" cy="2366062"/>
          </a:xfrm>
        </p:grpSpPr>
        <p:sp>
          <p:nvSpPr>
            <p:cNvPr id="10" name="Rectangle 9"/>
            <p:cNvSpPr/>
            <p:nvPr/>
          </p:nvSpPr>
          <p:spPr>
            <a:xfrm>
              <a:off x="426488" y="2071879"/>
              <a:ext cx="11572224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693136"/>
              </p:ext>
            </p:extLst>
          </p:nvPr>
        </p:nvGraphicFramePr>
        <p:xfrm>
          <a:off x="312572" y="2502310"/>
          <a:ext cx="11800055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946">
                  <a:extLst>
                    <a:ext uri="{9D8B030D-6E8A-4147-A177-3AD203B41FA5}">
                      <a16:colId xmlns="" xmlns:a16="http://schemas.microsoft.com/office/drawing/2014/main" val="913732662"/>
                    </a:ext>
                  </a:extLst>
                </a:gridCol>
                <a:gridCol w="2175073">
                  <a:extLst>
                    <a:ext uri="{9D8B030D-6E8A-4147-A177-3AD203B41FA5}">
                      <a16:colId xmlns="" xmlns:a16="http://schemas.microsoft.com/office/drawing/2014/main" val="2044489899"/>
                    </a:ext>
                  </a:extLst>
                </a:gridCol>
                <a:gridCol w="8107036">
                  <a:extLst>
                    <a:ext uri="{9D8B030D-6E8A-4147-A177-3AD203B41FA5}">
                      <a16:colId xmlns="" xmlns:a16="http://schemas.microsoft.com/office/drawing/2014/main" val="2848907714"/>
                    </a:ext>
                  </a:extLst>
                </a:gridCol>
              </a:tblGrid>
              <a:tr h="661450"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REGIUNE	</a:t>
                      </a:r>
                    </a:p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JUDEȚ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DESCRIERE ACHIZIȚII</a:t>
                      </a:r>
                      <a:r>
                        <a:rPr lang="ro-RO" dirty="0"/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12015302"/>
                  </a:ext>
                </a:extLst>
              </a:tr>
              <a:tr h="41148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>
                          <a:effectLst/>
                        </a:rPr>
                        <a:t>SUD-EST</a:t>
                      </a:r>
                      <a:endParaRPr lang="ro-R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600" u="none" strike="noStrike" dirty="0" smtClean="0">
                          <a:effectLst/>
                        </a:rPr>
                        <a:t> GALAȚI</a:t>
                      </a:r>
                      <a:endParaRPr lang="ro-RO" sz="1600" u="none" strike="noStrike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Amplasare </a:t>
                      </a:r>
                      <a:r>
                        <a:rPr lang="it-IT" sz="1600" u="none" strike="noStrike" dirty="0">
                          <a:effectLst/>
                        </a:rPr>
                        <a:t>staţie de monitorizare (Fond urban) </a:t>
                      </a:r>
                      <a:r>
                        <a:rPr lang="ro-RO" sz="1600" u="none" strike="noStrike" dirty="0" smtClean="0">
                          <a:effectLst/>
                        </a:rPr>
                        <a:t>(</a:t>
                      </a:r>
                      <a:r>
                        <a:rPr lang="ro-RO" sz="1600" i="1" u="none" strike="noStrike" dirty="0" smtClean="0">
                          <a:effectLst/>
                        </a:rPr>
                        <a:t>Municipiul Tecuci</a:t>
                      </a:r>
                      <a:r>
                        <a:rPr lang="ro-RO" sz="1600" u="none" strike="noStrike" dirty="0" smtClean="0">
                          <a:effectLst/>
                        </a:rPr>
                        <a:t>)</a:t>
                      </a:r>
                      <a:endParaRPr lang="ro-RO" sz="1600" b="1" i="0" u="none" strike="noStrike" dirty="0" smtClean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Instalare </a:t>
                      </a:r>
                      <a:r>
                        <a:rPr lang="it-IT" sz="1600" u="none" strike="noStrike" dirty="0">
                          <a:effectLst/>
                        </a:rPr>
                        <a:t>echipamente prelevare </a:t>
                      </a:r>
                      <a:r>
                        <a:rPr lang="it-IT" sz="1600" u="none" strike="noStrike" dirty="0" smtClean="0">
                          <a:effectLst/>
                        </a:rPr>
                        <a:t>PM</a:t>
                      </a:r>
                      <a:r>
                        <a:rPr lang="it-IT" sz="1600" u="none" strike="noStrike" baseline="-25000" dirty="0" smtClean="0">
                          <a:effectLst/>
                        </a:rPr>
                        <a:t>2,5</a:t>
                      </a:r>
                      <a:endParaRPr lang="ro-RO" sz="1600" b="1" i="0" u="none" strike="noStrike" dirty="0" smtClean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296378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BRĂILA</a:t>
                      </a:r>
                      <a:endParaRPr lang="ro-RO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Amplasare staţie de monitorizare (Trafic) (</a:t>
                      </a:r>
                      <a:r>
                        <a:rPr lang="ro-RO" sz="16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r>
                        <a:rPr lang="it-IT" sz="16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ocalitate stabili</a:t>
                      </a:r>
                      <a:r>
                        <a:rPr lang="ro-RO" sz="16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tă</a:t>
                      </a:r>
                      <a:r>
                        <a:rPr lang="it-IT" sz="16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6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prin activitatea A1.1.3</a:t>
                      </a:r>
                      <a: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b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o-RO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Instalare echipamente prelevare </a:t>
                      </a:r>
                      <a:r>
                        <a:rPr lang="it-IT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PM</a:t>
                      </a:r>
                      <a:r>
                        <a:rPr lang="it-IT" sz="1600" b="1" u="none" strike="noStrike" baseline="-25000" dirty="0" smtClean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3532694"/>
                  </a:ext>
                </a:extLst>
              </a:tr>
              <a:tr h="4379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 smtClean="0">
                          <a:effectLst/>
                        </a:rPr>
                        <a:t> TULCEA</a:t>
                      </a:r>
                      <a:endParaRPr lang="ro-RO" sz="1600" u="none" strike="noStrike" kern="12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it-IT" sz="1600" u="none" strike="noStrike" kern="1200" dirty="0" smtClean="0">
                          <a:effectLst/>
                        </a:rPr>
                        <a:t>Amplasare </a:t>
                      </a:r>
                      <a:r>
                        <a:rPr lang="it-IT" sz="1600" u="none" strike="noStrike" kern="1200" dirty="0">
                          <a:effectLst/>
                        </a:rPr>
                        <a:t>staţie de monitorizare (Fond </a:t>
                      </a:r>
                      <a:r>
                        <a:rPr lang="it-IT" sz="1600" u="none" strike="noStrike" kern="1200" dirty="0" smtClean="0">
                          <a:effectLst/>
                        </a:rPr>
                        <a:t>urban)</a:t>
                      </a:r>
                      <a:r>
                        <a:rPr lang="ro-RO" sz="1600" u="none" strike="noStrike" kern="1200" dirty="0" smtClean="0">
                          <a:effectLst/>
                        </a:rPr>
                        <a:t> (</a:t>
                      </a:r>
                      <a:r>
                        <a:rPr lang="ro-RO" sz="1600" i="1" u="none" strike="noStrike" kern="1200" dirty="0" smtClean="0">
                          <a:effectLst/>
                        </a:rPr>
                        <a:t>Municipiul Tulcea</a:t>
                      </a:r>
                      <a:r>
                        <a:rPr lang="ro-RO" sz="1600" u="none" strike="noStrike" kern="1200" dirty="0" smtClean="0">
                          <a:effectLst/>
                        </a:rPr>
                        <a:t>)</a:t>
                      </a:r>
                      <a:endParaRPr lang="ro-RO" sz="16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Instalare </a:t>
                      </a:r>
                      <a:r>
                        <a:rPr lang="it-IT" sz="1600" u="none" strike="noStrike" dirty="0">
                          <a:effectLst/>
                        </a:rPr>
                        <a:t>echipamente prelevare PM</a:t>
                      </a:r>
                      <a:r>
                        <a:rPr lang="it-IT" sz="1600" u="none" strike="noStrike" baseline="-25000" dirty="0">
                          <a:effectLst/>
                        </a:rPr>
                        <a:t>2,5</a:t>
                      </a:r>
                      <a:r>
                        <a:rPr lang="it-IT" sz="1600" u="none" strike="noStrike" dirty="0">
                          <a:effectLst/>
                        </a:rPr>
                        <a:t> și </a:t>
                      </a:r>
                      <a:r>
                        <a:rPr lang="it-IT" sz="1600" u="none" strike="noStrike" dirty="0" smtClean="0">
                          <a:effectLst/>
                        </a:rPr>
                        <a:t>PM</a:t>
                      </a:r>
                      <a:r>
                        <a:rPr lang="it-IT" sz="1600" u="none" strike="noStrike" baseline="-25000" dirty="0" smtClean="0">
                          <a:effectLst/>
                        </a:rPr>
                        <a:t>10</a:t>
                      </a:r>
                      <a:endParaRPr lang="ro-RO" sz="16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3900910"/>
                  </a:ext>
                </a:extLst>
              </a:tr>
              <a:tr h="43792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 smtClean="0">
                          <a:effectLst/>
                        </a:rPr>
                        <a:t> VRANCEA</a:t>
                      </a:r>
                      <a:endParaRPr lang="ro-RO" sz="16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it-IT" sz="1600" u="none" strike="noStrike" kern="1200" dirty="0" smtClean="0">
                          <a:effectLst/>
                        </a:rPr>
                        <a:t>Amplasare </a:t>
                      </a:r>
                      <a:r>
                        <a:rPr lang="it-IT" sz="1600" u="none" strike="noStrike" kern="1200" dirty="0">
                          <a:effectLst/>
                        </a:rPr>
                        <a:t>staţie de monitorizare (Fond urban) </a:t>
                      </a:r>
                      <a:r>
                        <a:rPr lang="ro-RO" sz="1600" u="none" strike="noStrike" kern="1200" dirty="0" smtClean="0">
                          <a:effectLst/>
                        </a:rPr>
                        <a:t>(</a:t>
                      </a:r>
                      <a:r>
                        <a:rPr lang="ro-RO" sz="1600" i="1" u="none" strike="noStrike" kern="1200" dirty="0" smtClean="0">
                          <a:effectLst/>
                        </a:rPr>
                        <a:t>Municipiul Focșani</a:t>
                      </a:r>
                      <a:r>
                        <a:rPr lang="ro-RO" sz="1600" u="none" strike="noStrike" kern="1200" dirty="0" smtClean="0">
                          <a:effectLst/>
                        </a:rPr>
                        <a:t>)</a:t>
                      </a:r>
                      <a:endParaRPr lang="it-IT" sz="1600" u="none" strike="noStrike" kern="1200" dirty="0">
                        <a:effectLst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Instalare </a:t>
                      </a:r>
                      <a:r>
                        <a:rPr lang="it-IT" sz="1600" u="none" strike="noStrike" dirty="0">
                          <a:effectLst/>
                        </a:rPr>
                        <a:t>echipamente prelevare PM</a:t>
                      </a:r>
                      <a:r>
                        <a:rPr lang="it-IT" sz="1600" u="none" strike="noStrike" baseline="-25000" dirty="0">
                          <a:effectLst/>
                        </a:rPr>
                        <a:t>2,5</a:t>
                      </a:r>
                      <a:r>
                        <a:rPr lang="it-IT" sz="1600" u="none" strike="noStrike" dirty="0">
                          <a:effectLst/>
                        </a:rPr>
                        <a:t> PM</a:t>
                      </a:r>
                      <a:r>
                        <a:rPr lang="it-IT" sz="1600" u="none" strike="noStrike" baseline="-25000" dirty="0">
                          <a:effectLst/>
                        </a:rPr>
                        <a:t>10 </a:t>
                      </a:r>
                      <a:r>
                        <a:rPr lang="it-IT" sz="1600" u="none" strike="noStrike">
                          <a:effectLst/>
                        </a:rPr>
                        <a:t>și </a:t>
                      </a:r>
                      <a:r>
                        <a:rPr lang="it-IT" sz="1600" u="none" strike="noStrike" kern="1200" smtClean="0">
                          <a:effectLst/>
                        </a:rPr>
                        <a:t>HAP</a:t>
                      </a:r>
                      <a:endParaRPr lang="it-IT" sz="1600" u="none" strike="noStrike" kern="1200" dirty="0" smtClean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920431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63C4F3-B810-42CE-9BCA-7CFB4C0D6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14" y="5913192"/>
            <a:ext cx="2495550" cy="690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67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10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64065"/>
              </p:ext>
            </p:extLst>
          </p:nvPr>
        </p:nvGraphicFramePr>
        <p:xfrm>
          <a:off x="3096050" y="5162105"/>
          <a:ext cx="4261741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426">
                  <a:extLst>
                    <a:ext uri="{9D8B030D-6E8A-4147-A177-3AD203B41FA5}">
                      <a16:colId xmlns="" xmlns:a16="http://schemas.microsoft.com/office/drawing/2014/main" val="2237424392"/>
                    </a:ext>
                  </a:extLst>
                </a:gridCol>
                <a:gridCol w="686118">
                  <a:extLst>
                    <a:ext uri="{9D8B030D-6E8A-4147-A177-3AD203B41FA5}">
                      <a16:colId xmlns="" xmlns:a16="http://schemas.microsoft.com/office/drawing/2014/main" val="2951162878"/>
                    </a:ext>
                  </a:extLst>
                </a:gridCol>
                <a:gridCol w="689956">
                  <a:extLst>
                    <a:ext uri="{9D8B030D-6E8A-4147-A177-3AD203B41FA5}">
                      <a16:colId xmlns="" xmlns:a16="http://schemas.microsoft.com/office/drawing/2014/main" val="4274124013"/>
                    </a:ext>
                  </a:extLst>
                </a:gridCol>
                <a:gridCol w="1281430">
                  <a:extLst>
                    <a:ext uri="{9D8B030D-6E8A-4147-A177-3AD203B41FA5}">
                      <a16:colId xmlns="" xmlns:a16="http://schemas.microsoft.com/office/drawing/2014/main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="" xmlns:a16="http://schemas.microsoft.com/office/drawing/2014/main" val="3068615697"/>
                    </a:ext>
                  </a:extLst>
                </a:gridCol>
                <a:gridCol w="691706">
                  <a:extLst>
                    <a:ext uri="{9D8B030D-6E8A-4147-A177-3AD203B41FA5}">
                      <a16:colId xmlns="" xmlns:a16="http://schemas.microsoft.com/office/drawing/2014/main" val="620522950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 zi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048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B</a:t>
                      </a:r>
                      <a:r>
                        <a:rPr lang="ro-RO" sz="1100" b="1" u="none" strike="noStrike" dirty="0" smtClean="0">
                          <a:effectLst/>
                        </a:rPr>
                        <a:t>R</a:t>
                      </a:r>
                      <a:r>
                        <a:rPr lang="en-US" sz="1100" b="1" u="none" strike="noStrike" dirty="0" smtClean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34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B</a:t>
                      </a:r>
                      <a:r>
                        <a:rPr lang="ro-RO" sz="1100" u="none" strike="noStrike" dirty="0" smtClean="0">
                          <a:effectLst/>
                        </a:rPr>
                        <a:t>R</a:t>
                      </a:r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B</a:t>
                      </a:r>
                      <a:r>
                        <a:rPr lang="ro-RO" sz="1100" u="none" strike="noStrike" dirty="0" smtClean="0">
                          <a:effectLst/>
                        </a:rPr>
                        <a:t>R</a:t>
                      </a:r>
                      <a:r>
                        <a:rPr lang="en-US" sz="1100" u="none" strike="noStrike" dirty="0" smtClean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1232970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30369" y="5549314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BR-6</a:t>
            </a:r>
            <a:endParaRPr lang="ro-RO" dirty="0"/>
          </a:p>
        </p:txBody>
      </p:sp>
      <p:sp>
        <p:nvSpPr>
          <p:cNvPr id="18" name="TextBox 17"/>
          <p:cNvSpPr txBox="1"/>
          <p:nvPr/>
        </p:nvSpPr>
        <p:spPr>
          <a:xfrm>
            <a:off x="216929" y="1892863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929" y="3475047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63370" y="5207830"/>
            <a:ext cx="40229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900" i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3.1.  Potențial punct de amplasare a stației de trafic în zona str. Calea Brăilei nr. 179, </a:t>
            </a:r>
          </a:p>
          <a:p>
            <a:r>
              <a:rPr lang="ro-RO" sz="900" i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Ianca, jud. Brăila (vedere E)</a:t>
            </a:r>
          </a:p>
          <a:p>
            <a:endParaRPr lang="ro-RO" sz="900" dirty="0" smtClean="0"/>
          </a:p>
          <a:p>
            <a:r>
              <a:rPr lang="ro-RO" sz="900" i="1" dirty="0" smtClean="0"/>
              <a:t>Sursa: </a:t>
            </a:r>
            <a:r>
              <a:rPr lang="fr-FR" sz="900" i="1" dirty="0" err="1" smtClean="0"/>
              <a:t>Raport</a:t>
            </a:r>
            <a:r>
              <a:rPr lang="fr-FR" sz="900" i="1" dirty="0" smtClean="0"/>
              <a:t> </a:t>
            </a:r>
            <a:r>
              <a:rPr lang="fr-FR" sz="900" i="1" dirty="0"/>
              <a:t>ICSI </a:t>
            </a:r>
            <a:r>
              <a:rPr lang="ro-RO" sz="900" i="1" dirty="0" smtClean="0"/>
              <a:t>Iulie</a:t>
            </a:r>
            <a:r>
              <a:rPr lang="fr-FR" sz="900" i="1" dirty="0" smtClean="0"/>
              <a:t> </a:t>
            </a:r>
            <a:r>
              <a:rPr lang="fr-FR" sz="900" i="1" dirty="0"/>
              <a:t>2022 CR5 </a:t>
            </a:r>
            <a:r>
              <a:rPr lang="fr-FR" sz="900" i="1" dirty="0" err="1"/>
              <a:t>ctr</a:t>
            </a:r>
            <a:r>
              <a:rPr lang="fr-FR" sz="900" i="1" dirty="0"/>
              <a:t> 385 POIM</a:t>
            </a:r>
            <a:endParaRPr lang="en-US" sz="9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14994"/>
              </p:ext>
            </p:extLst>
          </p:nvPr>
        </p:nvGraphicFramePr>
        <p:xfrm>
          <a:off x="3557749" y="347372"/>
          <a:ext cx="6705600" cy="899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136484329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41527029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9560764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05293304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91851358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58138921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02905647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78963000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47611208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72986619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346827864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1385954"/>
                  </a:ext>
                </a:extLst>
              </a:tr>
              <a:tr h="166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244676"/>
                  </a:ext>
                </a:extLst>
              </a:tr>
              <a:tr h="145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4042970"/>
                  </a:ext>
                </a:extLst>
              </a:tr>
              <a:tr h="112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1294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344856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12493"/>
              </p:ext>
            </p:extLst>
          </p:nvPr>
        </p:nvGraphicFramePr>
        <p:xfrm>
          <a:off x="3557749" y="1892863"/>
          <a:ext cx="6705600" cy="88582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984707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45898038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47070455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662619839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4252198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58376584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41820584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50902666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9666919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61077803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273010606"/>
                    </a:ext>
                  </a:extLst>
                </a:gridCol>
              </a:tblGrid>
              <a:tr h="1589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0417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6533760"/>
                  </a:ext>
                </a:extLst>
              </a:tr>
              <a:tr h="72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1575951"/>
                  </a:ext>
                </a:extLst>
              </a:tr>
              <a:tr h="73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6712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832144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98056"/>
              </p:ext>
            </p:extLst>
          </p:nvPr>
        </p:nvGraphicFramePr>
        <p:xfrm>
          <a:off x="10649415" y="1194474"/>
          <a:ext cx="1219200" cy="78287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414907026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019754640"/>
                    </a:ext>
                  </a:extLst>
                </a:gridCol>
              </a:tblGrid>
              <a:tr h="2042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/PM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8832887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7269851"/>
                  </a:ext>
                </a:extLst>
              </a:tr>
              <a:tr h="189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1715221"/>
                  </a:ext>
                </a:extLst>
              </a:tr>
              <a:tr h="111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7257445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53899"/>
              </p:ext>
            </p:extLst>
          </p:nvPr>
        </p:nvGraphicFramePr>
        <p:xfrm>
          <a:off x="3557749" y="3468029"/>
          <a:ext cx="4672009" cy="1004735"/>
        </p:xfrm>
        <a:graphic>
          <a:graphicData uri="http://schemas.openxmlformats.org/drawingml/2006/table">
            <a:tbl>
              <a:tblPr/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1093517432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478130495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3409220504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600769023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746534163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3643756202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879736109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831084157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661529104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176385219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402137499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519702227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1148567662"/>
                    </a:ext>
                  </a:extLst>
                </a:gridCol>
              </a:tblGrid>
              <a:tr h="20463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141008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29148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32726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43228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0338353"/>
                  </a:ext>
                </a:extLst>
              </a:tr>
            </a:tbl>
          </a:graphicData>
        </a:graphic>
      </p:graphicFrame>
      <p:pic>
        <p:nvPicPr>
          <p:cNvPr id="21" name="Picture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93" y="3086871"/>
            <a:ext cx="3769112" cy="20752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tar: 6 Points 81"/>
          <p:cNvSpPr/>
          <p:nvPr/>
        </p:nvSpPr>
        <p:spPr>
          <a:xfrm>
            <a:off x="9674485" y="4186922"/>
            <a:ext cx="923925" cy="211455"/>
          </a:xfrm>
          <a:prstGeom prst="star6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132" y="112114"/>
            <a:ext cx="4633975" cy="6663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88" y="1837307"/>
            <a:ext cx="7129442" cy="4937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510" y="646059"/>
            <a:ext cx="475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de monitorizare a calității aerului, tip trafic</a:t>
            </a:r>
          </a:p>
          <a:p>
            <a:pPr algn="ctr"/>
            <a:r>
              <a:rPr lang="ro-RO" dirty="0" smtClean="0"/>
              <a:t>BR-6 – RNMCA</a:t>
            </a:r>
            <a:r>
              <a:rPr lang="en-US" dirty="0" smtClean="0"/>
              <a:t> (</a:t>
            </a:r>
            <a:r>
              <a:rPr lang="en-US" dirty="0" err="1" smtClean="0"/>
              <a:t>figura</a:t>
            </a:r>
            <a:r>
              <a:rPr lang="en-US" dirty="0" smtClean="0"/>
              <a:t> 1.2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85819" y="4114730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BC-6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6229" y="3379382"/>
            <a:ext cx="140066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BR-3 după relocare FU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313068" y="4190148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pic>
        <p:nvPicPr>
          <p:cNvPr id="11" name="Picture 2" descr="Imagini pentru source apportionment lut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3833" r="48567" b="34748"/>
          <a:stretch/>
        </p:blipFill>
        <p:spPr bwMode="auto">
          <a:xfrm>
            <a:off x="4459906" y="4384596"/>
            <a:ext cx="2946615" cy="2316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616738" y="1354694"/>
            <a:ext cx="3843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ro-RO" dirty="0" smtClean="0">
                <a:solidFill>
                  <a:srgbClr val="FF0000"/>
                </a:solidFill>
              </a:rPr>
              <a:t>R</a:t>
            </a:r>
            <a:endParaRPr lang="ro-RO" dirty="0"/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BR-6</a:t>
            </a:r>
            <a:endParaRPr lang="ro-RO" dirty="0"/>
          </a:p>
        </p:txBody>
      </p:sp>
      <p:sp>
        <p:nvSpPr>
          <p:cNvPr id="17" name="TextBox 16"/>
          <p:cNvSpPr txBox="1"/>
          <p:nvPr/>
        </p:nvSpPr>
        <p:spPr>
          <a:xfrm>
            <a:off x="7694214" y="6474239"/>
            <a:ext cx="438912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4" name="Right Arrow 3"/>
          <p:cNvSpPr/>
          <p:nvPr/>
        </p:nvSpPr>
        <p:spPr>
          <a:xfrm>
            <a:off x="3477989" y="3738884"/>
            <a:ext cx="367990" cy="1044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41028" y="6166462"/>
            <a:ext cx="3550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/>
              <a:t>Sursa</a:t>
            </a:r>
            <a:r>
              <a:rPr lang="fr-FR" sz="1400" i="1" dirty="0"/>
              <a:t>: </a:t>
            </a:r>
            <a:r>
              <a:rPr lang="fr-FR" sz="1400" i="1" dirty="0" err="1"/>
              <a:t>Raport</a:t>
            </a:r>
            <a:r>
              <a:rPr lang="fr-FR" sz="1400" i="1" dirty="0"/>
              <a:t> ICSI </a:t>
            </a:r>
            <a:r>
              <a:rPr lang="fr-FR" sz="1400" i="1" dirty="0" err="1"/>
              <a:t>Iulie</a:t>
            </a:r>
            <a:r>
              <a:rPr lang="fr-FR" sz="1400" i="1" dirty="0"/>
              <a:t> 2022 CR5 </a:t>
            </a:r>
            <a:r>
              <a:rPr lang="fr-FR" sz="1400" i="1" dirty="0" err="1"/>
              <a:t>ctr</a:t>
            </a:r>
            <a:r>
              <a:rPr lang="fr-FR" sz="1400" i="1" dirty="0"/>
              <a:t> 385 POIM</a:t>
            </a:r>
          </a:p>
        </p:txBody>
      </p:sp>
    </p:spTree>
    <p:extLst>
      <p:ext uri="{BB962C8B-B14F-4D97-AF65-F5344CB8AC3E}">
        <p14:creationId xmlns:p14="http://schemas.microsoft.com/office/powerpoint/2010/main" val="18099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1958" y="684300"/>
            <a:ext cx="54756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T)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Rural Regional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7826" y="147585"/>
            <a:ext cx="438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</a:t>
            </a:r>
            <a:r>
              <a:rPr lang="ro-RO" dirty="0" smtClean="0">
                <a:solidFill>
                  <a:srgbClr val="7030A0"/>
                </a:solidFill>
              </a:rPr>
              <a:t>surselor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05049"/>
              </p:ext>
            </p:extLst>
          </p:nvPr>
        </p:nvGraphicFramePr>
        <p:xfrm>
          <a:off x="905832" y="1218156"/>
          <a:ext cx="5511801" cy="2200275"/>
        </p:xfrm>
        <a:graphic>
          <a:graphicData uri="http://schemas.openxmlformats.org/drawingml/2006/table">
            <a:tbl>
              <a:tblPr/>
              <a:tblGrid>
                <a:gridCol w="1626901">
                  <a:extLst>
                    <a:ext uri="{9D8B030D-6E8A-4147-A177-3AD203B41FA5}">
                      <a16:colId xmlns="" xmlns:a16="http://schemas.microsoft.com/office/drawing/2014/main" val="1745971546"/>
                    </a:ext>
                  </a:extLst>
                </a:gridCol>
                <a:gridCol w="827721">
                  <a:extLst>
                    <a:ext uri="{9D8B030D-6E8A-4147-A177-3AD203B41FA5}">
                      <a16:colId xmlns="" xmlns:a16="http://schemas.microsoft.com/office/drawing/2014/main" val="362873313"/>
                    </a:ext>
                  </a:extLst>
                </a:gridCol>
                <a:gridCol w="938719">
                  <a:extLst>
                    <a:ext uri="{9D8B030D-6E8A-4147-A177-3AD203B41FA5}">
                      <a16:colId xmlns="" xmlns:a16="http://schemas.microsoft.com/office/drawing/2014/main" val="1951498497"/>
                    </a:ext>
                  </a:extLst>
                </a:gridCol>
                <a:gridCol w="938719">
                  <a:extLst>
                    <a:ext uri="{9D8B030D-6E8A-4147-A177-3AD203B41FA5}">
                      <a16:colId xmlns="" xmlns:a16="http://schemas.microsoft.com/office/drawing/2014/main" val="4173083207"/>
                    </a:ext>
                  </a:extLst>
                </a:gridCol>
                <a:gridCol w="1179741">
                  <a:extLst>
                    <a:ext uri="{9D8B030D-6E8A-4147-A177-3AD203B41FA5}">
                      <a16:colId xmlns="" xmlns:a16="http://schemas.microsoft.com/office/drawing/2014/main" val="1845158844"/>
                    </a:ext>
                  </a:extLst>
                </a:gridCol>
              </a:tblGrid>
              <a:tr h="2476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µ</a:t>
                      </a:r>
                      <a:r>
                        <a:rPr lang="en-US" sz="945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088807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BV-6 (FU)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locală trafic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322581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04.05 - 13.05.2021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8275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20.10- 29.10.2021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280583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01.12 - 10.12.2021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555661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20.07 - 29.07.2022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0192745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95407"/>
              </p:ext>
            </p:extLst>
          </p:nvPr>
        </p:nvGraphicFramePr>
        <p:xfrm>
          <a:off x="5533587" y="3575217"/>
          <a:ext cx="5511801" cy="310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4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5237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Rural Regional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43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</a:t>
            </a:r>
            <a:r>
              <a:rPr lang="ro-RO" dirty="0" smtClean="0">
                <a:solidFill>
                  <a:srgbClr val="7030A0"/>
                </a:solidFill>
              </a:rPr>
              <a:t>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00649"/>
              </p:ext>
            </p:extLst>
          </p:nvPr>
        </p:nvGraphicFramePr>
        <p:xfrm>
          <a:off x="1362307" y="984117"/>
          <a:ext cx="9294229" cy="2319374"/>
        </p:xfrm>
        <a:graphic>
          <a:graphicData uri="http://schemas.openxmlformats.org/drawingml/2006/table">
            <a:tbl>
              <a:tblPr/>
              <a:tblGrid>
                <a:gridCol w="506766">
                  <a:extLst>
                    <a:ext uri="{9D8B030D-6E8A-4147-A177-3AD203B41FA5}">
                      <a16:colId xmlns="" xmlns:a16="http://schemas.microsoft.com/office/drawing/2014/main" val="2493116661"/>
                    </a:ext>
                  </a:extLst>
                </a:gridCol>
                <a:gridCol w="721078">
                  <a:extLst>
                    <a:ext uri="{9D8B030D-6E8A-4147-A177-3AD203B41FA5}">
                      <a16:colId xmlns="" xmlns:a16="http://schemas.microsoft.com/office/drawing/2014/main" val="1076342845"/>
                    </a:ext>
                  </a:extLst>
                </a:gridCol>
                <a:gridCol w="786213">
                  <a:extLst>
                    <a:ext uri="{9D8B030D-6E8A-4147-A177-3AD203B41FA5}">
                      <a16:colId xmlns="" xmlns:a16="http://schemas.microsoft.com/office/drawing/2014/main" val="4100486471"/>
                    </a:ext>
                  </a:extLst>
                </a:gridCol>
                <a:gridCol w="724253">
                  <a:extLst>
                    <a:ext uri="{9D8B030D-6E8A-4147-A177-3AD203B41FA5}">
                      <a16:colId xmlns="" xmlns:a16="http://schemas.microsoft.com/office/drawing/2014/main" val="3790015582"/>
                    </a:ext>
                  </a:extLst>
                </a:gridCol>
                <a:gridCol w="328966">
                  <a:extLst>
                    <a:ext uri="{9D8B030D-6E8A-4147-A177-3AD203B41FA5}">
                      <a16:colId xmlns="" xmlns:a16="http://schemas.microsoft.com/office/drawing/2014/main" val="951012484"/>
                    </a:ext>
                  </a:extLst>
                </a:gridCol>
                <a:gridCol w="313090">
                  <a:extLst>
                    <a:ext uri="{9D8B030D-6E8A-4147-A177-3AD203B41FA5}">
                      <a16:colId xmlns="" xmlns:a16="http://schemas.microsoft.com/office/drawing/2014/main" val="2909416620"/>
                    </a:ext>
                  </a:extLst>
                </a:gridCol>
                <a:gridCol w="516290">
                  <a:extLst>
                    <a:ext uri="{9D8B030D-6E8A-4147-A177-3AD203B41FA5}">
                      <a16:colId xmlns="" xmlns:a16="http://schemas.microsoft.com/office/drawing/2014/main" val="1465476206"/>
                    </a:ext>
                  </a:extLst>
                </a:gridCol>
                <a:gridCol w="786213">
                  <a:extLst>
                    <a:ext uri="{9D8B030D-6E8A-4147-A177-3AD203B41FA5}">
                      <a16:colId xmlns="" xmlns:a16="http://schemas.microsoft.com/office/drawing/2014/main" val="75650744"/>
                    </a:ext>
                  </a:extLst>
                </a:gridCol>
                <a:gridCol w="724253">
                  <a:extLst>
                    <a:ext uri="{9D8B030D-6E8A-4147-A177-3AD203B41FA5}">
                      <a16:colId xmlns="" xmlns:a16="http://schemas.microsoft.com/office/drawing/2014/main" val="606785708"/>
                    </a:ext>
                  </a:extLst>
                </a:gridCol>
                <a:gridCol w="328966">
                  <a:extLst>
                    <a:ext uri="{9D8B030D-6E8A-4147-A177-3AD203B41FA5}">
                      <a16:colId xmlns="" xmlns:a16="http://schemas.microsoft.com/office/drawing/2014/main" val="827393590"/>
                    </a:ext>
                  </a:extLst>
                </a:gridCol>
                <a:gridCol w="313090">
                  <a:extLst>
                    <a:ext uri="{9D8B030D-6E8A-4147-A177-3AD203B41FA5}">
                      <a16:colId xmlns="" xmlns:a16="http://schemas.microsoft.com/office/drawing/2014/main" val="368165852"/>
                    </a:ext>
                  </a:extLst>
                </a:gridCol>
                <a:gridCol w="516290">
                  <a:extLst>
                    <a:ext uri="{9D8B030D-6E8A-4147-A177-3AD203B41FA5}">
                      <a16:colId xmlns="" xmlns:a16="http://schemas.microsoft.com/office/drawing/2014/main" val="2069658805"/>
                    </a:ext>
                  </a:extLst>
                </a:gridCol>
                <a:gridCol w="825524">
                  <a:extLst>
                    <a:ext uri="{9D8B030D-6E8A-4147-A177-3AD203B41FA5}">
                      <a16:colId xmlns="" xmlns:a16="http://schemas.microsoft.com/office/drawing/2014/main" val="3980493003"/>
                    </a:ext>
                  </a:extLst>
                </a:gridCol>
                <a:gridCol w="724253">
                  <a:extLst>
                    <a:ext uri="{9D8B030D-6E8A-4147-A177-3AD203B41FA5}">
                      <a16:colId xmlns="" xmlns:a16="http://schemas.microsoft.com/office/drawing/2014/main" val="3075288172"/>
                    </a:ext>
                  </a:extLst>
                </a:gridCol>
                <a:gridCol w="328966">
                  <a:extLst>
                    <a:ext uri="{9D8B030D-6E8A-4147-A177-3AD203B41FA5}">
                      <a16:colId xmlns="" xmlns:a16="http://schemas.microsoft.com/office/drawing/2014/main" val="2996895111"/>
                    </a:ext>
                  </a:extLst>
                </a:gridCol>
                <a:gridCol w="333728">
                  <a:extLst>
                    <a:ext uri="{9D8B030D-6E8A-4147-A177-3AD203B41FA5}">
                      <a16:colId xmlns="" xmlns:a16="http://schemas.microsoft.com/office/drawing/2014/main" val="1353415141"/>
                    </a:ext>
                  </a:extLst>
                </a:gridCol>
                <a:gridCol w="516290">
                  <a:extLst>
                    <a:ext uri="{9D8B030D-6E8A-4147-A177-3AD203B41FA5}">
                      <a16:colId xmlns="" xmlns:a16="http://schemas.microsoft.com/office/drawing/2014/main" val="2986777698"/>
                    </a:ext>
                  </a:extLst>
                </a:gridCol>
              </a:tblGrid>
              <a:tr h="2839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BR-3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BR-3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BR-3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5255298"/>
                  </a:ext>
                </a:extLst>
              </a:tr>
              <a:tr h="14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0805116"/>
                  </a:ext>
                </a:extLst>
              </a:tr>
              <a:tr h="13793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8114" marR="8114" marT="8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04-05.05.2021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 1a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07-08.05.2021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 2a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10-11.05.2021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 3a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01584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05-06.05.2021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 1b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08-09.05.2021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 2b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11-12.05.2021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 3b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8657488"/>
                  </a:ext>
                </a:extLst>
              </a:tr>
              <a:tr h="137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06-07.05.2021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 1c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09-10.05.2021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 2c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12-13.05.2021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 3c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9107449"/>
                  </a:ext>
                </a:extLst>
              </a:tr>
              <a:tr h="13793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8114" marR="8114" marT="8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Octombrie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20-21.10.2021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 1a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23-24.10.2021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 2a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26-27.10.2021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 3a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4223300"/>
                  </a:ext>
                </a:extLst>
              </a:tr>
              <a:tr h="137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21-22.10.2021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 1b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24-25.10.2021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 2b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27-28.10.2021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 3b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26016"/>
                  </a:ext>
                </a:extLst>
              </a:tr>
              <a:tr h="137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22-23.10.2021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 1c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25-26.10.2021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 2c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28-29.10.2021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 3c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300499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8114" marR="8114" marT="8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Decembrie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01-02.12.2021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III 1a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04-05.12.2021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III 2a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07-08.12.2021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III 3a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22023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02-03.12.2021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III 1b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05-06.12.2021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III 2b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08-09.12.2021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III 3b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3350724"/>
                  </a:ext>
                </a:extLst>
              </a:tr>
              <a:tr h="137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03-04.12.2021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III 1c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06-07.12.2021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III 2c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09-10.12.2021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III 3c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983824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8114" marR="8114" marT="8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Iulie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26-27.07.2022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IV 1a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25.29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23-24.07.2022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IV 2a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20-21.07.2022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IV 3a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76073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27-28.07.2022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IV 1b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24-25.07.2022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IV 2b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21-22.07.2022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IV 3b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4185504"/>
                  </a:ext>
                </a:extLst>
              </a:tr>
              <a:tr h="111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28-29.07.2022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IV 1c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60.78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25-26.07.2022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IV 2c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28.05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22-23.07.2022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 IV 3c PM10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37.23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28.91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46003495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 zile</a:t>
                      </a:r>
                    </a:p>
                  </a:txBody>
                  <a:tcPr marL="8114" marR="8114" marT="81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14" marR="8114" marT="811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37905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1078" y="6418378"/>
            <a:ext cx="18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 smtClean="0"/>
              <a:t>Localitatea Ianca</a:t>
            </a: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823483"/>
              </p:ext>
            </p:extLst>
          </p:nvPr>
        </p:nvGraphicFramePr>
        <p:xfrm>
          <a:off x="4462081" y="3763896"/>
          <a:ext cx="7401169" cy="283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3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81626" y="3685506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254653"/>
              </p:ext>
            </p:extLst>
          </p:nvPr>
        </p:nvGraphicFramePr>
        <p:xfrm>
          <a:off x="120440" y="1017544"/>
          <a:ext cx="6102149" cy="266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2914024" y="3688057"/>
            <a:ext cx="18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 smtClean="0"/>
              <a:t>Localitatea Ianca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57976" y="6355666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 smtClean="0"/>
              <a:t>Localitatea Insurăței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25578" y="6355666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341157"/>
              </p:ext>
            </p:extLst>
          </p:nvPr>
        </p:nvGraphicFramePr>
        <p:xfrm>
          <a:off x="5963679" y="3566048"/>
          <a:ext cx="6102149" cy="268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8884968" y="3465924"/>
            <a:ext cx="387276" cy="2533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737212" y="1665790"/>
            <a:ext cx="445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 </a:t>
            </a:r>
            <a:r>
              <a:rPr lang="ro-RO" sz="1200" i="1" dirty="0" smtClean="0"/>
              <a:t>(1 octombrie – 31 martie cf. L.104/2011)</a:t>
            </a:r>
            <a:endParaRPr lang="en-US" sz="1200" i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735379" y="2524916"/>
            <a:ext cx="443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b="1" i="1" dirty="0" smtClean="0"/>
              <a:t>Perioada de vară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prezentarea grafică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</a:rPr>
              <a:t>comparativă pentru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8717126" y="3690734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9256427" y="3694793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9793793" y="3684324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7" name="TextBox 46"/>
          <p:cNvSpPr txBox="1"/>
          <p:nvPr/>
        </p:nvSpPr>
        <p:spPr>
          <a:xfrm>
            <a:off x="7660804" y="3665148"/>
            <a:ext cx="97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Locațiile</a:t>
            </a:r>
            <a:endParaRPr lang="en-US" b="1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8629813" y="389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49" name="TextBox 48"/>
          <p:cNvSpPr txBox="1"/>
          <p:nvPr/>
        </p:nvSpPr>
        <p:spPr>
          <a:xfrm>
            <a:off x="9240759" y="389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50" name="TextBox 49"/>
          <p:cNvSpPr txBox="1"/>
          <p:nvPr/>
        </p:nvSpPr>
        <p:spPr>
          <a:xfrm>
            <a:off x="9768034" y="38713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nu coincid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pentru cei doi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și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coincid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 pentru cei doi 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63873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cele trei amplasamente;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</a:t>
            </a:r>
          </a:p>
          <a:p>
            <a:pPr marL="285750" indent="-285750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691" y="601276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parte; „Nr.zi” reprezintă numărul de zile cu „creșteri„ negative (neconcordanța dintre rezultate POIM și RNMCA)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186" y="946096"/>
            <a:ext cx="6162626" cy="4210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421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/>
              <a:t>AMPLASARE PUNCTE DE PRELEVARE campanii POIM</a:t>
            </a:r>
          </a:p>
          <a:p>
            <a:pPr algn="ctr"/>
            <a:r>
              <a:rPr lang="ro-RO" b="1" dirty="0" smtClean="0"/>
              <a:t>Zona de evaluare a calității aerului BRĂILA </a:t>
            </a:r>
          </a:p>
          <a:p>
            <a:pPr algn="ctr"/>
            <a:r>
              <a:rPr lang="ro-RO" b="1" dirty="0" smtClean="0"/>
              <a:t>BR1, BR2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4222" y="5056996"/>
            <a:ext cx="230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2</a:t>
            </a:r>
            <a:r>
              <a:rPr lang="en-US" dirty="0" smtClean="0"/>
              <a:t>:</a:t>
            </a:r>
            <a:r>
              <a:rPr lang="ro-RO" i="1" dirty="0" smtClean="0"/>
              <a:t> </a:t>
            </a:r>
          </a:p>
          <a:p>
            <a:r>
              <a:rPr lang="it-IT" dirty="0" smtClean="0"/>
              <a:t>Bulevardul </a:t>
            </a:r>
            <a:r>
              <a:rPr lang="it-IT" dirty="0"/>
              <a:t>Oituz nr. 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078" y="6418378"/>
            <a:ext cx="18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 smtClean="0"/>
              <a:t>Localitatea Ianca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1792115" y="512444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2628989" y="5137282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3410003" y="511853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4220888" y="5130631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5027891" y="5137282"/>
            <a:ext cx="612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5873061" y="5130631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1800901" y="612475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2642156" y="6104601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3497247" y="602704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4276823" y="6039140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5039979" y="6033862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5895070" y="600506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2200" y="5489422"/>
            <a:ext cx="157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</a:t>
            </a:r>
          </a:p>
          <a:p>
            <a:r>
              <a:rPr lang="ro-RO" b="1" dirty="0" smtClean="0"/>
              <a:t>Campaniilor</a:t>
            </a:r>
          </a:p>
          <a:p>
            <a:r>
              <a:rPr lang="ro-RO" b="1" dirty="0" smtClean="0"/>
              <a:t>CI, CII, CIII, CIV</a:t>
            </a:r>
            <a:endParaRPr lang="en-US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978705" y="5189998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6949517" y="6030568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887483" y="3314641"/>
            <a:ext cx="2876740" cy="19659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-16776" y="1571550"/>
            <a:ext cx="369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/>
              <a:t>: </a:t>
            </a:r>
            <a:r>
              <a:rPr lang="ro-RO" dirty="0" smtClean="0"/>
              <a:t>C</a:t>
            </a:r>
            <a:r>
              <a:rPr lang="en-US" dirty="0" err="1" smtClean="0"/>
              <a:t>alea</a:t>
            </a:r>
            <a:r>
              <a:rPr lang="en-US" dirty="0" smtClean="0"/>
              <a:t> </a:t>
            </a:r>
            <a:r>
              <a:rPr lang="en-US" dirty="0" err="1"/>
              <a:t>Brăilei</a:t>
            </a:r>
            <a:r>
              <a:rPr lang="en-US" dirty="0"/>
              <a:t>, </a:t>
            </a:r>
            <a:r>
              <a:rPr lang="en-US" dirty="0" err="1"/>
              <a:t>nr</a:t>
            </a:r>
            <a:r>
              <a:rPr lang="en-US" dirty="0"/>
              <a:t>. 179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8764" y="1940882"/>
            <a:ext cx="4028124" cy="156694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069004" y="1854868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14963"/>
              </p:ext>
            </p:extLst>
          </p:nvPr>
        </p:nvGraphicFramePr>
        <p:xfrm>
          <a:off x="9081948" y="2654788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="" xmlns:a16="http://schemas.microsoft.com/office/drawing/2014/main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="" xmlns:a16="http://schemas.microsoft.com/office/drawing/2014/main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="" xmlns:a16="http://schemas.microsoft.com/office/drawing/2014/main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="" xmlns:a16="http://schemas.microsoft.com/office/drawing/2014/main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233420"/>
                  </a:ext>
                </a:extLst>
              </a:tr>
            </a:tbl>
          </a:graphicData>
        </a:graphic>
      </p:graphicFrame>
      <p:sp>
        <p:nvSpPr>
          <p:cNvPr id="44" name="8-Point Star 43"/>
          <p:cNvSpPr/>
          <p:nvPr/>
        </p:nvSpPr>
        <p:spPr>
          <a:xfrm>
            <a:off x="9566703" y="2780155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5" name="8-Point Star 44"/>
          <p:cNvSpPr/>
          <p:nvPr/>
        </p:nvSpPr>
        <p:spPr>
          <a:xfrm>
            <a:off x="10910689" y="3161108"/>
            <a:ext cx="251269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6" name="8-Point Star 45"/>
          <p:cNvSpPr/>
          <p:nvPr/>
        </p:nvSpPr>
        <p:spPr>
          <a:xfrm>
            <a:off x="10334204" y="3483512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11883369" y="3171861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329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815" y="1026859"/>
            <a:ext cx="5642059" cy="4086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421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/>
              <a:t>AMPLASARE PUNCT DE PRELEVARE campanii POIM</a:t>
            </a:r>
          </a:p>
          <a:p>
            <a:pPr algn="ctr"/>
            <a:r>
              <a:rPr lang="ro-RO" b="1" dirty="0" smtClean="0"/>
              <a:t>Zona de evaluare a calității aerului BRĂILA </a:t>
            </a:r>
          </a:p>
          <a:p>
            <a:pPr algn="ctr"/>
            <a:r>
              <a:rPr lang="ro-RO" b="1" dirty="0" smtClean="0"/>
              <a:t>BR3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78" y="6481310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 dirty="0" smtClean="0"/>
              <a:t>Localitatea Insurăței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1792115" y="502469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2628989" y="5037526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3410003" y="501877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4220888" y="5030875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5027891" y="5037526"/>
            <a:ext cx="612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5873061" y="5030875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1800901" y="602499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2642156" y="6004845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3497247" y="592728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4276823" y="5939384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5039979" y="5934106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5895070" y="590531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2200" y="5389666"/>
            <a:ext cx="157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</a:t>
            </a:r>
          </a:p>
          <a:p>
            <a:r>
              <a:rPr lang="ro-RO" b="1" dirty="0" smtClean="0"/>
              <a:t>Campaniilor</a:t>
            </a:r>
          </a:p>
          <a:p>
            <a:r>
              <a:rPr lang="ro-RO" b="1" dirty="0" smtClean="0"/>
              <a:t>CI, CII, CIII, CIV</a:t>
            </a:r>
            <a:endParaRPr lang="en-US" b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978705" y="5090242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6949517" y="5930812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(2 campanii)</a:t>
            </a:r>
            <a:endParaRPr lang="en-US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9069004" y="1854868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14963"/>
              </p:ext>
            </p:extLst>
          </p:nvPr>
        </p:nvGraphicFramePr>
        <p:xfrm>
          <a:off x="9081948" y="2654788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="" xmlns:a16="http://schemas.microsoft.com/office/drawing/2014/main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="" xmlns:a16="http://schemas.microsoft.com/office/drawing/2014/main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="" xmlns:a16="http://schemas.microsoft.com/office/drawing/2014/main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="" xmlns:a16="http://schemas.microsoft.com/office/drawing/2014/main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233420"/>
                  </a:ext>
                </a:extLst>
              </a:tr>
            </a:tbl>
          </a:graphicData>
        </a:graphic>
      </p:graphicFrame>
      <p:sp>
        <p:nvSpPr>
          <p:cNvPr id="44" name="8-Point Star 43"/>
          <p:cNvSpPr/>
          <p:nvPr/>
        </p:nvSpPr>
        <p:spPr>
          <a:xfrm>
            <a:off x="9566703" y="2780155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5" name="8-Point Star 44"/>
          <p:cNvSpPr/>
          <p:nvPr/>
        </p:nvSpPr>
        <p:spPr>
          <a:xfrm>
            <a:off x="10912996" y="3150355"/>
            <a:ext cx="251269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6" name="8-Point Star 45"/>
          <p:cNvSpPr/>
          <p:nvPr/>
        </p:nvSpPr>
        <p:spPr>
          <a:xfrm>
            <a:off x="10334204" y="3483512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11883369" y="3171861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8" name="Rectangle 47"/>
          <p:cNvSpPr/>
          <p:nvPr/>
        </p:nvSpPr>
        <p:spPr>
          <a:xfrm>
            <a:off x="0" y="945502"/>
            <a:ext cx="383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dirty="0" smtClean="0"/>
              <a:t>Șoseaua  </a:t>
            </a:r>
            <a:r>
              <a:rPr lang="ro-RO" dirty="0"/>
              <a:t>Brăilei, nr. 29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678886" y="1637135"/>
            <a:ext cx="3441754" cy="1734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949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general, cele mai mari concentrații medii pe campanie au fost măsurate în locațiile B</a:t>
            </a:r>
            <a:r>
              <a:rPr lang="en-US" dirty="0" smtClean="0"/>
              <a:t>R</a:t>
            </a:r>
            <a:r>
              <a:rPr lang="ro-RO" dirty="0" smtClean="0"/>
              <a:t>1 și B</a:t>
            </a:r>
            <a:r>
              <a:rPr lang="en-US" dirty="0" smtClean="0"/>
              <a:t>R</a:t>
            </a:r>
            <a:r>
              <a:rPr lang="ro-RO" dirty="0" smtClean="0"/>
              <a:t>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ro-RO" dirty="0" smtClean="0"/>
              <a:t>locațiile au fost măsurate cele mai mari  concentrații în luna </a:t>
            </a:r>
            <a:r>
              <a:rPr lang="en-US" dirty="0" err="1" smtClean="0"/>
              <a:t>iulie</a:t>
            </a:r>
            <a:r>
              <a:rPr lang="ro-RO" dirty="0" smtClean="0"/>
              <a:t> (perioada de </a:t>
            </a:r>
            <a:r>
              <a:rPr lang="en-US" dirty="0" err="1" smtClean="0"/>
              <a:t>var</a:t>
            </a:r>
            <a:r>
              <a:rPr lang="ro-RO" dirty="0" smtClean="0"/>
              <a:t>ă);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(toate campaniile) au valori apropiate (34,88 µg/m</a:t>
            </a:r>
            <a:r>
              <a:rPr lang="ro-RO" baseline="30000" dirty="0" smtClean="0"/>
              <a:t>3</a:t>
            </a:r>
            <a:r>
              <a:rPr lang="ro-RO" dirty="0" smtClean="0"/>
              <a:t>, 33,02 µg/m</a:t>
            </a:r>
            <a:r>
              <a:rPr lang="ro-RO" baseline="30000" dirty="0" smtClean="0"/>
              <a:t>3</a:t>
            </a:r>
            <a:r>
              <a:rPr lang="ro-RO" dirty="0" smtClean="0"/>
              <a:t>, 32,57 µg/m</a:t>
            </a:r>
            <a:r>
              <a:rPr lang="ro-RO" baseline="30000" dirty="0" smtClean="0"/>
              <a:t>3 </a:t>
            </a:r>
            <a:r>
              <a:rPr lang="ro-RO" dirty="0" smtClean="0"/>
              <a:t>) ceea ce poate indica o bună reprezentativitate a locațiilor propuse;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BR1, perioada de vară;</a:t>
            </a:r>
            <a:endParaRPr lang="ro-RO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380279"/>
              </p:ext>
            </p:extLst>
          </p:nvPr>
        </p:nvGraphicFramePr>
        <p:xfrm>
          <a:off x="164807" y="1274171"/>
          <a:ext cx="3975331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87891"/>
              </p:ext>
            </p:extLst>
          </p:nvPr>
        </p:nvGraphicFramePr>
        <p:xfrm>
          <a:off x="4274989" y="1274171"/>
          <a:ext cx="3838234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542911"/>
              </p:ext>
            </p:extLst>
          </p:nvPr>
        </p:nvGraphicFramePr>
        <p:xfrm>
          <a:off x="8248074" y="1274171"/>
          <a:ext cx="3838235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444779"/>
              </p:ext>
            </p:extLst>
          </p:nvPr>
        </p:nvGraphicFramePr>
        <p:xfrm>
          <a:off x="164807" y="3487514"/>
          <a:ext cx="4818959" cy="309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71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367670"/>
              </p:ext>
            </p:extLst>
          </p:nvPr>
        </p:nvGraphicFramePr>
        <p:xfrm>
          <a:off x="149902" y="464696"/>
          <a:ext cx="11872209" cy="619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-Point Star 2"/>
          <p:cNvSpPr/>
          <p:nvPr/>
        </p:nvSpPr>
        <p:spPr>
          <a:xfrm>
            <a:off x="11374111" y="1408240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4" name="8-Point Star 3"/>
          <p:cNvSpPr/>
          <p:nvPr/>
        </p:nvSpPr>
        <p:spPr>
          <a:xfrm>
            <a:off x="6863921" y="1408240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5" name="8-Point Star 4"/>
          <p:cNvSpPr/>
          <p:nvPr/>
        </p:nvSpPr>
        <p:spPr>
          <a:xfrm>
            <a:off x="2729793" y="1408240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5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6086006" y="1408240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369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="1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074271"/>
              </p:ext>
            </p:extLst>
          </p:nvPr>
        </p:nvGraphicFramePr>
        <p:xfrm>
          <a:off x="141979" y="1210572"/>
          <a:ext cx="3881188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916833"/>
              </p:ext>
            </p:extLst>
          </p:nvPr>
        </p:nvGraphicFramePr>
        <p:xfrm>
          <a:off x="141979" y="3458070"/>
          <a:ext cx="4840275" cy="305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42560" y="3652580"/>
            <a:ext cx="6949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general, cele mai mari concentrații medii pe campanie au fost măsurate în locațiile B</a:t>
            </a:r>
            <a:r>
              <a:rPr lang="en-US" dirty="0" smtClean="0"/>
              <a:t>R</a:t>
            </a:r>
            <a:r>
              <a:rPr lang="ro-RO" dirty="0" smtClean="0"/>
              <a:t>1 și B</a:t>
            </a:r>
            <a:r>
              <a:rPr lang="en-US" dirty="0" smtClean="0"/>
              <a:t>R</a:t>
            </a:r>
            <a:r>
              <a:rPr lang="ro-RO" dirty="0" smtClean="0"/>
              <a:t>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ro-RO" dirty="0" smtClean="0"/>
              <a:t>locațiile au fost măsurate cele mai mari  concentrații în luna </a:t>
            </a:r>
            <a:r>
              <a:rPr lang="en-US" dirty="0" err="1" smtClean="0"/>
              <a:t>iulie</a:t>
            </a:r>
            <a:r>
              <a:rPr lang="ro-RO" dirty="0" smtClean="0"/>
              <a:t> (perioada de </a:t>
            </a:r>
            <a:r>
              <a:rPr lang="en-US" dirty="0" err="1" smtClean="0"/>
              <a:t>var</a:t>
            </a:r>
            <a:r>
              <a:rPr lang="ro-RO" dirty="0" smtClean="0"/>
              <a:t>ă);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(toate campaniile) au valori apropiate (21,41 µg/m</a:t>
            </a:r>
            <a:r>
              <a:rPr lang="ro-RO" baseline="30000" dirty="0" smtClean="0"/>
              <a:t>3</a:t>
            </a:r>
            <a:r>
              <a:rPr lang="ro-RO" dirty="0" smtClean="0"/>
              <a:t>, 20,74 µg/m</a:t>
            </a:r>
            <a:r>
              <a:rPr lang="ro-RO" baseline="30000" dirty="0" smtClean="0"/>
              <a:t>3</a:t>
            </a:r>
            <a:r>
              <a:rPr lang="ro-RO" dirty="0" smtClean="0"/>
              <a:t>, 20,00 µg/m</a:t>
            </a:r>
            <a:r>
              <a:rPr lang="ro-RO" baseline="30000" dirty="0" smtClean="0"/>
              <a:t>3 </a:t>
            </a:r>
            <a:r>
              <a:rPr lang="ro-RO" dirty="0" smtClean="0"/>
              <a:t>) ceea ce poate indica o bună reprezentativitate a locațiilor propuse.</a:t>
            </a:r>
            <a:endParaRPr lang="ro-RO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714941"/>
              </p:ext>
            </p:extLst>
          </p:nvPr>
        </p:nvGraphicFramePr>
        <p:xfrm>
          <a:off x="4158655" y="1210572"/>
          <a:ext cx="3881188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519202"/>
              </p:ext>
            </p:extLst>
          </p:nvPr>
        </p:nvGraphicFramePr>
        <p:xfrm>
          <a:off x="8175331" y="1210572"/>
          <a:ext cx="3881188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90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BaP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</a:t>
            </a:r>
            <a:r>
              <a:rPr lang="ro-RO" b="1" dirty="0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560" y="3950253"/>
            <a:ext cx="6949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(luna octombrie) au fost determinate cele mai mari concentrații în locațiile BR2 și BR3;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BR3, cu o valoare apropape similară cu cea de la BR2 (0,59 </a:t>
            </a:r>
            <a:r>
              <a:rPr lang="ro-RO" dirty="0"/>
              <a:t>n</a:t>
            </a:r>
            <a:r>
              <a:rPr lang="en-US" dirty="0"/>
              <a:t>g/m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ro-RO" dirty="0" smtClean="0"/>
              <a:t>și 0,57 </a:t>
            </a:r>
            <a:r>
              <a:rPr lang="ro-RO" dirty="0"/>
              <a:t>n</a:t>
            </a:r>
            <a:r>
              <a:rPr lang="en-US" dirty="0"/>
              <a:t>g/m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ro-RO" dirty="0" smtClean="0"/>
              <a:t>).</a:t>
            </a:r>
            <a:endParaRPr lang="ro-R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49877"/>
              </p:ext>
            </p:extLst>
          </p:nvPr>
        </p:nvGraphicFramePr>
        <p:xfrm>
          <a:off x="152515" y="1232050"/>
          <a:ext cx="3730568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836063"/>
              </p:ext>
            </p:extLst>
          </p:nvPr>
        </p:nvGraphicFramePr>
        <p:xfrm>
          <a:off x="4058449" y="1232050"/>
          <a:ext cx="396252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208837"/>
              </p:ext>
            </p:extLst>
          </p:nvPr>
        </p:nvGraphicFramePr>
        <p:xfrm>
          <a:off x="8196339" y="1232050"/>
          <a:ext cx="3730568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911830"/>
              </p:ext>
            </p:extLst>
          </p:nvPr>
        </p:nvGraphicFramePr>
        <p:xfrm>
          <a:off x="152515" y="3490745"/>
          <a:ext cx="4910139" cy="302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25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1818</Words>
  <Application>Microsoft Office PowerPoint</Application>
  <PresentationFormat>Widescreen</PresentationFormat>
  <Paragraphs>663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98</cp:revision>
  <dcterms:created xsi:type="dcterms:W3CDTF">2022-01-26T07:33:02Z</dcterms:created>
  <dcterms:modified xsi:type="dcterms:W3CDTF">2023-04-12T14:24:34Z</dcterms:modified>
</cp:coreProperties>
</file>