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278" r:id="rId3"/>
    <p:sldId id="279" r:id="rId4"/>
    <p:sldId id="260" r:id="rId5"/>
    <p:sldId id="280" r:id="rId6"/>
    <p:sldId id="267" r:id="rId7"/>
    <p:sldId id="277" r:id="rId8"/>
    <p:sldId id="281" r:id="rId9"/>
    <p:sldId id="265" r:id="rId10"/>
    <p:sldId id="270" r:id="rId11"/>
    <p:sldId id="266" r:id="rId12"/>
    <p:sldId id="275" r:id="rId13"/>
    <p:sldId id="285" r:id="rId14"/>
    <p:sldId id="282" r:id="rId15"/>
    <p:sldId id="283" r:id="rId16"/>
    <p:sldId id="284" r:id="rId17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B7B7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3" autoAdjust="0"/>
    <p:restoredTop sz="94660"/>
  </p:normalViewPr>
  <p:slideViewPr>
    <p:cSldViewPr snapToGrid="0">
      <p:cViewPr varScale="1">
        <p:scale>
          <a:sx n="92" d="100"/>
          <a:sy n="92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ALB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ALBA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ALB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ALB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ALB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ALB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AB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AB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ALBA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ALBA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ALBA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ALBA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ALBA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ALBA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ALBA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ALBA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 </a:t>
            </a:r>
            <a:r>
              <a:rPr lang="ro-RO"/>
              <a:t>- </a:t>
            </a:r>
            <a:r>
              <a:rPr lang="en-US"/>
              <a:t>Loca</a:t>
            </a:r>
            <a:r>
              <a:rPr lang="ro-RO"/>
              <a:t>ția</a:t>
            </a:r>
            <a:r>
              <a:rPr lang="en-US"/>
              <a:t> </a:t>
            </a:r>
            <a:r>
              <a:rPr lang="ro-RO"/>
              <a:t>AB1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B5-4961-91CB-EE4F9CB4771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B5-4961-91CB-EE4F9CB4771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B5-4961-91CB-EE4F9CB4771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B5-4961-91CB-EE4F9CB47714}"/>
              </c:ext>
            </c:extLst>
          </c:dPt>
          <c:dLbls>
            <c:dLbl>
              <c:idx val="2"/>
              <c:layout>
                <c:manualLayout>
                  <c:x val="-6.7332771784164636E-2"/>
                  <c:y val="9.7024517790056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3B5-4961-91CB-EE4F9CB47714}"/>
                </c:ext>
                <c:ext xmlns:c15="http://schemas.microsoft.com/office/drawing/2012/chart" uri="{CE6537A1-D6FC-4f65-9D91-7224C49458BB}">
                  <c15:layout>
                    <c:manualLayout>
                      <c:w val="7.2295589585759171E-2"/>
                      <c:h val="6.8506949285590146E-2"/>
                    </c:manualLayout>
                  </c15:layout>
                </c:ext>
              </c:extLst>
            </c:dLbl>
            <c:numFmt formatCode="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PM'!$H$4,'centralizare rezultate PM'!$N$4,'centralizare rezultate PM'!$T$4,'centralizare rezultate PM'!$Z$4,'centralizare rezultate PM'!$AF$4)</c:f>
              <c:numCache>
                <c:formatCode>0.00</c:formatCode>
                <c:ptCount val="4"/>
                <c:pt idx="0">
                  <c:v>57.518115942029191</c:v>
                </c:pt>
                <c:pt idx="1">
                  <c:v>16.394927536231688</c:v>
                </c:pt>
                <c:pt idx="2">
                  <c:v>50.54347826086984</c:v>
                </c:pt>
                <c:pt idx="3">
                  <c:v>29.619565217391262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3B5-4961-91CB-EE4F9CB4771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3B5-4961-91CB-EE4F9CB4771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3B5-4961-91CB-EE4F9CB4771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3B5-4961-91CB-EE4F9CB4771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3B5-4961-91CB-EE4F9CB4771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PM'!$H$5,'centralizare rezultate PM'!$N$5,'centralizare rezultate PM'!$T$5,'centralizare rezultate PM'!$Z$5,'centralizare rezultate PM'!$AF$5)</c:f>
              <c:numCache>
                <c:formatCode>0.00</c:formatCode>
                <c:ptCount val="4"/>
                <c:pt idx="0">
                  <c:v>43.297101449275424</c:v>
                </c:pt>
                <c:pt idx="1">
                  <c:v>13.949275362318712</c:v>
                </c:pt>
                <c:pt idx="2">
                  <c:v>28.985507246376638</c:v>
                </c:pt>
                <c:pt idx="3">
                  <c:v>32.427536231883806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3B5-4961-91CB-EE4F9CB4771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3B5-4961-91CB-EE4F9CB4771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3B5-4961-91CB-EE4F9CB4771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3B5-4961-91CB-EE4F9CB4771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3B5-4961-91CB-EE4F9CB47714}"/>
              </c:ext>
            </c:extLst>
          </c:dPt>
          <c:dLbls>
            <c:dLbl>
              <c:idx val="0"/>
              <c:layout>
                <c:manualLayout>
                  <c:x val="1.96387573195239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3B5-4961-91CB-EE4F9CB47714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PM'!$H$6,'centralizare rezultate PM'!$N$6,'centralizare rezultate PM'!$T$6,'centralizare rezultate PM'!$Z$6,'centralizare rezultate PM'!$AF$6)</c:f>
              <c:numCache>
                <c:formatCode>0.00</c:formatCode>
                <c:ptCount val="4"/>
                <c:pt idx="0">
                  <c:v>65.851449275362313</c:v>
                </c:pt>
                <c:pt idx="1">
                  <c:v>21.829710144927244</c:v>
                </c:pt>
                <c:pt idx="2">
                  <c:v>41.213768115941519</c:v>
                </c:pt>
                <c:pt idx="3">
                  <c:v>29.800724637681299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3B5-4961-91CB-EE4F9CB47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16808"/>
        <c:axId val="200716024"/>
      </c:barChart>
      <c:catAx>
        <c:axId val="200716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716024"/>
        <c:crosses val="autoZero"/>
        <c:auto val="1"/>
        <c:lblAlgn val="ctr"/>
        <c:lblOffset val="100"/>
        <c:noMultiLvlLbl val="0"/>
      </c:catAx>
      <c:valAx>
        <c:axId val="200716024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6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2,5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ro-RO" dirty="0"/>
              <a:t>ț</a:t>
            </a:r>
            <a:r>
              <a:rPr lang="en-US" dirty="0" err="1"/>
              <a:t>iilor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PM'!$AI$10:$AI$12</c:f>
              <c:strCache>
                <c:ptCount val="3"/>
                <c:pt idx="0">
                  <c:v>AB1</c:v>
                </c:pt>
                <c:pt idx="1">
                  <c:v>AB2</c:v>
                </c:pt>
                <c:pt idx="2">
                  <c:v>AB3</c:v>
                </c:pt>
              </c:strCache>
            </c:strRef>
          </c:cat>
          <c:val>
            <c:numRef>
              <c:f>'centralizare rezultate PM'!$AT$10:$AT$12</c:f>
              <c:numCache>
                <c:formatCode>0.00</c:formatCode>
                <c:ptCount val="3"/>
                <c:pt idx="0">
                  <c:v>26.487016908212524</c:v>
                </c:pt>
                <c:pt idx="1">
                  <c:v>25.988828502415434</c:v>
                </c:pt>
                <c:pt idx="2">
                  <c:v>21.150362318840653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E7-4C32-99E3-A3E6EC662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201352"/>
        <c:axId val="301202136"/>
      </c:barChart>
      <c:catAx>
        <c:axId val="30120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202136"/>
        <c:crosses val="autoZero"/>
        <c:auto val="1"/>
        <c:lblAlgn val="ctr"/>
        <c:lblOffset val="100"/>
        <c:noMultiLvlLbl val="0"/>
      </c:catAx>
      <c:valAx>
        <c:axId val="3012021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201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AB</a:t>
            </a:r>
            <a:r>
              <a:rPr lang="ro-RO"/>
              <a:t>1</a:t>
            </a:r>
            <a:endParaRPr lang="en-US"/>
          </a:p>
        </c:rich>
      </c:tx>
      <c:layout>
        <c:manualLayout>
          <c:xMode val="edge"/>
          <c:yMode val="edge"/>
          <c:x val="0.35300949645250146"/>
          <c:y val="2.5841589698633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FB-407C-93F2-8F552D6CCD1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FB-407C-93F2-8F552D6CCD1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FB-407C-93F2-8F552D6CCD1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6FB-407C-93F2-8F552D6CCD16}"/>
              </c:ext>
            </c:extLst>
          </c:dPt>
          <c:val>
            <c:numRef>
              <c:f>'centralizare rezultate PM_RNMCA'!$C$4:$F$4</c:f>
              <c:numCache>
                <c:formatCode>0.00</c:formatCode>
                <c:ptCount val="4"/>
                <c:pt idx="0">
                  <c:v>8.5194728068347576</c:v>
                </c:pt>
                <c:pt idx="1">
                  <c:v>0.12091982770598861</c:v>
                </c:pt>
                <c:pt idx="2">
                  <c:v>5.03691303139761</c:v>
                </c:pt>
                <c:pt idx="3">
                  <c:v>0.23486103390772656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FB-407C-93F2-8F552D6CCD1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6FB-407C-93F2-8F552D6CCD1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6FB-407C-93F2-8F552D6CCD1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6FB-407C-93F2-8F552D6CCD1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6FB-407C-93F2-8F552D6CCD16}"/>
              </c:ext>
            </c:extLst>
          </c:dPt>
          <c:val>
            <c:numRef>
              <c:f>'centralizare rezultate PM_RNMCA'!$C$5:$F$5</c:f>
              <c:numCache>
                <c:formatCode>0.00</c:formatCode>
                <c:ptCount val="4"/>
                <c:pt idx="0">
                  <c:v>3.3516360983743234</c:v>
                </c:pt>
                <c:pt idx="1">
                  <c:v>0.71421505973881627</c:v>
                </c:pt>
                <c:pt idx="2">
                  <c:v>2.1600583333333336</c:v>
                </c:pt>
                <c:pt idx="3">
                  <c:v>0.32418924551896627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6FB-407C-93F2-8F552D6CCD1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6FB-407C-93F2-8F552D6CCD1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6FB-407C-93F2-8F552D6CCD1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6FB-407C-93F2-8F552D6CCD1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6FB-407C-93F2-8F552D6CCD16}"/>
              </c:ext>
            </c:extLst>
          </c:dPt>
          <c:val>
            <c:numRef>
              <c:f>'centralizare rezultate PM_RNMCA'!$C$6:$F$6</c:f>
              <c:numCache>
                <c:formatCode>0.00</c:formatCode>
                <c:ptCount val="4"/>
                <c:pt idx="0">
                  <c:v>7.707011877474474</c:v>
                </c:pt>
                <c:pt idx="1">
                  <c:v>0.5813922467694872</c:v>
                </c:pt>
                <c:pt idx="2">
                  <c:v>4.9201972496180026</c:v>
                </c:pt>
                <c:pt idx="3">
                  <c:v>0.11970126441572879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16FB-407C-93F2-8F552D6CC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197040"/>
        <c:axId val="301200176"/>
      </c:barChart>
      <c:catAx>
        <c:axId val="301197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200176"/>
        <c:crosses val="autoZero"/>
        <c:auto val="1"/>
        <c:lblAlgn val="ctr"/>
        <c:lblOffset val="100"/>
        <c:noMultiLvlLbl val="0"/>
      </c:catAx>
      <c:valAx>
        <c:axId val="301200176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19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Benzo(a)piren - Mediile concentra</a:t>
            </a:r>
            <a:r>
              <a:rPr lang="ro-RO"/>
              <a:t>ț</a:t>
            </a:r>
            <a:r>
              <a:rPr lang="en-US"/>
              <a:t>iilor</a:t>
            </a:r>
            <a:r>
              <a:rPr lang="ro-RO"/>
              <a:t> (toate campaniile)</a:t>
            </a:r>
            <a:endParaRPr lang="en-US"/>
          </a:p>
        </c:rich>
      </c:tx>
      <c:layout>
        <c:manualLayout>
          <c:xMode val="edge"/>
          <c:yMode val="edge"/>
          <c:x val="0.16238217969783433"/>
          <c:y val="5.0850492217359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PM_RNMCA'!$R$9</c:f>
              <c:strCache>
                <c:ptCount val="1"/>
                <c:pt idx="0">
                  <c:v>media BaP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PM_RNMCA'!$I$10:$I$12</c:f>
              <c:strCache>
                <c:ptCount val="3"/>
                <c:pt idx="0">
                  <c:v>AB1</c:v>
                </c:pt>
                <c:pt idx="1">
                  <c:v>AB2</c:v>
                </c:pt>
                <c:pt idx="2">
                  <c:v>AB3</c:v>
                </c:pt>
              </c:strCache>
            </c:strRef>
          </c:cat>
          <c:val>
            <c:numRef>
              <c:f>'centralizare rezultate PM_RNMCA'!$R$10:$R$12</c:f>
              <c:numCache>
                <c:formatCode>0.00</c:formatCode>
                <c:ptCount val="3"/>
                <c:pt idx="0">
                  <c:v>2.4527045383392809</c:v>
                </c:pt>
                <c:pt idx="1">
                  <c:v>1.5678791050124354</c:v>
                </c:pt>
                <c:pt idx="2">
                  <c:v>1.4801400776037099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05-4DC0-BBAA-CADF28C26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201744"/>
        <c:axId val="301195080"/>
      </c:barChart>
      <c:catAx>
        <c:axId val="30120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195080"/>
        <c:crosses val="autoZero"/>
        <c:auto val="1"/>
        <c:lblAlgn val="ctr"/>
        <c:lblOffset val="100"/>
        <c:noMultiLvlLbl val="0"/>
      </c:catAx>
      <c:valAx>
        <c:axId val="3011950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20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Benzo(a)piren - </a:t>
            </a:r>
            <a:r>
              <a:rPr lang="en-US" dirty="0" err="1"/>
              <a:t>Loca</a:t>
            </a:r>
            <a:r>
              <a:rPr lang="ro-RO" dirty="0"/>
              <a:t>ția </a:t>
            </a:r>
            <a:r>
              <a:rPr lang="en-US" dirty="0" smtClean="0"/>
              <a:t>AB</a:t>
            </a:r>
            <a:r>
              <a:rPr lang="ro-RO" dirty="0" smtClean="0"/>
              <a:t>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83-4A24-A25D-64531698EFF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83-4A24-A25D-64531698EFF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83-4A24-A25D-64531698EFF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83-4A24-A25D-64531698EFF3}"/>
              </c:ext>
            </c:extLst>
          </c:dPt>
          <c:val>
            <c:numRef>
              <c:f>'centralizare rezultate PM_RNMCA'!$C$7:$F$7</c:f>
              <c:numCache>
                <c:formatCode>0.00</c:formatCode>
                <c:ptCount val="4"/>
                <c:pt idx="0">
                  <c:v>1.9889073881373569</c:v>
                </c:pt>
                <c:pt idx="1">
                  <c:v>0.61617393720477909</c:v>
                </c:pt>
                <c:pt idx="2">
                  <c:v>6.5138788552375653</c:v>
                </c:pt>
                <c:pt idx="3">
                  <c:v>3.8297665369649812E-2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83-4A24-A25D-64531698EFF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D83-4A24-A25D-64531698EFF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D83-4A24-A25D-64531698EFF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D83-4A24-A25D-64531698EFF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D83-4A24-A25D-64531698EFF3}"/>
              </c:ext>
            </c:extLst>
          </c:dPt>
          <c:val>
            <c:numRef>
              <c:f>'centralizare rezultate PM_RNMCA'!$C$8:$F$8</c:f>
              <c:numCache>
                <c:formatCode>0.00</c:formatCode>
                <c:ptCount val="4"/>
                <c:pt idx="0">
                  <c:v>0.49968746744452552</c:v>
                </c:pt>
                <c:pt idx="1">
                  <c:v>0.58759516532370093</c:v>
                </c:pt>
                <c:pt idx="2">
                  <c:v>3.1190069444444446</c:v>
                </c:pt>
                <c:pt idx="3">
                  <c:v>8.0163957204390721E-2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D83-4A24-A25D-64531698EFF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D83-4A24-A25D-64531698EFF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D83-4A24-A25D-64531698EFF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D83-4A24-A25D-64531698EFF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D83-4A24-A25D-64531698EFF3}"/>
              </c:ext>
            </c:extLst>
          </c:dPt>
          <c:val>
            <c:numRef>
              <c:f>'centralizare rezultate PM_RNMCA'!$C$9:$F$9</c:f>
              <c:numCache>
                <c:formatCode>0.00</c:formatCode>
                <c:ptCount val="4"/>
                <c:pt idx="0">
                  <c:v>0.85238541666666678</c:v>
                </c:pt>
                <c:pt idx="1">
                  <c:v>0.72875798833009164</c:v>
                </c:pt>
                <c:pt idx="2">
                  <c:v>5.3911086412892466</c:v>
                </c:pt>
                <c:pt idx="3">
                  <c:v>0.10222314853411144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D83-4A24-A25D-64531698E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202528"/>
        <c:axId val="301196256"/>
      </c:barChart>
      <c:catAx>
        <c:axId val="301202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196256"/>
        <c:crosses val="autoZero"/>
        <c:auto val="1"/>
        <c:lblAlgn val="ctr"/>
        <c:lblOffset val="100"/>
        <c:noMultiLvlLbl val="0"/>
      </c:catAx>
      <c:valAx>
        <c:axId val="301196256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20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AB3</a:t>
            </a:r>
          </a:p>
        </c:rich>
      </c:tx>
      <c:layout>
        <c:manualLayout>
          <c:xMode val="edge"/>
          <c:yMode val="edge"/>
          <c:x val="0.35730654900397968"/>
          <c:y val="2.5870208282336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C5-4596-97DB-249B738F2CF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C5-4596-97DB-249B738F2CF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C5-4596-97DB-249B738F2CF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C5-4596-97DB-249B738F2CF0}"/>
              </c:ext>
            </c:extLst>
          </c:dPt>
          <c:val>
            <c:numRef>
              <c:f>'centralizare rezultate PM_RNMCA'!$C$10:$F$10</c:f>
              <c:numCache>
                <c:formatCode>0.00</c:formatCode>
                <c:ptCount val="4"/>
                <c:pt idx="0">
                  <c:v>4.2844085461177697</c:v>
                </c:pt>
                <c:pt idx="1">
                  <c:v>0.26786329535982217</c:v>
                </c:pt>
                <c:pt idx="2">
                  <c:v>1.9002222839677687</c:v>
                </c:pt>
                <c:pt idx="3">
                  <c:v>0.10234648513475965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8C5-4596-97DB-249B738F2CF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8C5-4596-97DB-249B738F2CF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8C5-4596-97DB-249B738F2CF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8C5-4596-97DB-249B738F2CF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8C5-4596-97DB-249B738F2CF0}"/>
              </c:ext>
            </c:extLst>
          </c:dPt>
          <c:val>
            <c:numRef>
              <c:f>'centralizare rezultate PM_RNMCA'!$C$11:$F$11</c:f>
              <c:numCache>
                <c:formatCode>0.00</c:formatCode>
                <c:ptCount val="4"/>
                <c:pt idx="0">
                  <c:v>5.773361808521722</c:v>
                </c:pt>
                <c:pt idx="1">
                  <c:v>0.22423926636098376</c:v>
                </c:pt>
                <c:pt idx="2">
                  <c:v>2.9095998888580157</c:v>
                </c:pt>
                <c:pt idx="3">
                  <c:v>0.11203222669815253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8C5-4596-97DB-249B738F2CF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8C5-4596-97DB-249B738F2CF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8C5-4596-97DB-249B738F2CF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8C5-4596-97DB-249B738F2CF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8C5-4596-97DB-249B738F2CF0}"/>
              </c:ext>
            </c:extLst>
          </c:dPt>
          <c:val>
            <c:numRef>
              <c:f>'centralizare rezultate PM_RNMCA'!$C$12:$F$12</c:f>
              <c:numCache>
                <c:formatCode>0.00</c:formatCode>
                <c:ptCount val="4"/>
                <c:pt idx="0">
                  <c:v>2.6072202542196292</c:v>
                </c:pt>
                <c:pt idx="1">
                  <c:v>0.34485134759655456</c:v>
                </c:pt>
                <c:pt idx="2">
                  <c:v>0.31638649624895798</c:v>
                </c:pt>
                <c:pt idx="3">
                  <c:v>0.35956926497151592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8C5-4596-97DB-249B738F2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199784"/>
        <c:axId val="301195864"/>
      </c:barChart>
      <c:catAx>
        <c:axId val="301199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195864"/>
        <c:crosses val="autoZero"/>
        <c:auto val="1"/>
        <c:lblAlgn val="ctr"/>
        <c:lblOffset val="100"/>
        <c:noMultiLvlLbl val="0"/>
      </c:catAx>
      <c:valAx>
        <c:axId val="301195864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19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Analiza comparativă campanii POIM - rezultate RNMCA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98067183485035"/>
          <c:y val="0.15302302744193588"/>
          <c:w val="0.81131267257290307"/>
          <c:h val="0.59130232134754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'comparativ POIM RNMCA'!$AD$2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01.03 - 10.03.2021</c:v>
                </c:pt>
                <c:pt idx="1">
                  <c:v>C II
01.10 - 10.10.2021</c:v>
                </c:pt>
                <c:pt idx="2">
                  <c:v>C III
01.02 - 10. 02.2022</c:v>
                </c:pt>
                <c:pt idx="3">
                  <c:v>C IV
01.06 - 10.06.2022</c:v>
                </c:pt>
              </c:strCache>
            </c:strRef>
          </c:cat>
          <c:val>
            <c:numRef>
              <c:f>'comparativ POIM RNMCA'!$AD$3:$AD$6</c:f>
              <c:numCache>
                <c:formatCode>0.00</c:formatCode>
                <c:ptCount val="4"/>
                <c:pt idx="0">
                  <c:v>49.235104669887185</c:v>
                </c:pt>
                <c:pt idx="1">
                  <c:v>18.609098228663509</c:v>
                </c:pt>
                <c:pt idx="2">
                  <c:v>40.066425120772962</c:v>
                </c:pt>
                <c:pt idx="3">
                  <c:v>26.962560386473466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0E-4846-A7AD-038C4879FD1A}"/>
            </c:ext>
          </c:extLst>
        </c:ser>
        <c:ser>
          <c:idx val="1"/>
          <c:order val="1"/>
          <c:tx>
            <c:strRef>
              <c:f>'comparativ POIM RNMCA'!$AE$2</c:f>
              <c:strCache>
                <c:ptCount val="1"/>
                <c:pt idx="0">
                  <c:v>media RNMCA
AB-1 (FU)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01.03 - 10.03.2021</c:v>
                </c:pt>
                <c:pt idx="1">
                  <c:v>C II
01.10 - 10.10.2021</c:v>
                </c:pt>
                <c:pt idx="2">
                  <c:v>C III
01.02 - 10. 02.2022</c:v>
                </c:pt>
                <c:pt idx="3">
                  <c:v>C IV
01.06 - 10.06.2022</c:v>
                </c:pt>
              </c:strCache>
            </c:strRef>
          </c:cat>
          <c:val>
            <c:numRef>
              <c:f>'comparativ POIM RNMCA'!$AE$3:$AE$6</c:f>
              <c:numCache>
                <c:formatCode>0.00</c:formatCode>
                <c:ptCount val="4"/>
                <c:pt idx="0">
                  <c:v>30.98</c:v>
                </c:pt>
                <c:pt idx="1">
                  <c:v>23.4</c:v>
                </c:pt>
                <c:pt idx="2">
                  <c:v>19.16</c:v>
                </c:pt>
                <c:pt idx="3" formatCode="General">
                  <c:v>13.99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0E-4846-A7AD-038C4879FD1A}"/>
            </c:ext>
          </c:extLst>
        </c:ser>
        <c:ser>
          <c:idx val="2"/>
          <c:order val="2"/>
          <c:tx>
            <c:strRef>
              <c:f>'comparativ POIM RNMCA'!$AF$2</c:f>
              <c:strCache>
                <c:ptCount val="1"/>
                <c:pt idx="0">
                  <c:v>Creștere locală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01.03 - 10.03.2021</c:v>
                </c:pt>
                <c:pt idx="1">
                  <c:v>C II
01.10 - 10.10.2021</c:v>
                </c:pt>
                <c:pt idx="2">
                  <c:v>C III
01.02 - 10. 02.2022</c:v>
                </c:pt>
                <c:pt idx="3">
                  <c:v>C IV
01.06 - 10.06.2022</c:v>
                </c:pt>
              </c:strCache>
            </c:strRef>
          </c:cat>
          <c:val>
            <c:numRef>
              <c:f>'comparativ POIM RNMCA'!$AF$3:$AF$6</c:f>
              <c:numCache>
                <c:formatCode>0.00</c:formatCode>
                <c:ptCount val="4"/>
                <c:pt idx="0">
                  <c:v>18.255104669887185</c:v>
                </c:pt>
                <c:pt idx="1">
                  <c:v>-4.7909017713364896</c:v>
                </c:pt>
                <c:pt idx="2">
                  <c:v>20.906425120772962</c:v>
                </c:pt>
                <c:pt idx="3">
                  <c:v>12.972560386473466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0E-4846-A7AD-038C4879F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7044184"/>
        <c:axId val="295426216"/>
      </c:barChart>
      <c:catAx>
        <c:axId val="247044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426216"/>
        <c:crosses val="autoZero"/>
        <c:auto val="1"/>
        <c:lblAlgn val="ctr"/>
        <c:lblOffset val="100"/>
        <c:noMultiLvlLbl val="0"/>
      </c:catAx>
      <c:valAx>
        <c:axId val="295426216"/>
        <c:scaling>
          <c:orientation val="minMax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04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3371652464035"/>
          <c:y val="7.0779435839556343E-2"/>
          <c:w val="0.84009951881014866"/>
          <c:h val="0.60283068197133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AB!$K$12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E7-4CE1-8202-08C81204A60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E7-4CE1-8202-08C81204A60C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E7-4CE1-8202-08C81204A60C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E7-4CE1-8202-08C81204A60C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E7-4CE1-8202-08C81204A60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EE7-4CE1-8202-08C81204A60C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EE7-4CE1-8202-08C81204A60C}"/>
              </c:ext>
            </c:extLst>
          </c:dPt>
          <c:cat>
            <c:multiLvlStrRef>
              <c:f>AB!$B$14:$D$25</c:f>
              <c:multiLvlStrCache>
                <c:ptCount val="12"/>
                <c:lvl>
                  <c:pt idx="0">
                    <c:v>01-02.03.2021</c:v>
                  </c:pt>
                  <c:pt idx="1">
                    <c:v>02-03.03.2021</c:v>
                  </c:pt>
                  <c:pt idx="2">
                    <c:v>03-04.03.2021</c:v>
                  </c:pt>
                  <c:pt idx="3">
                    <c:v>01-02.09.2021</c:v>
                  </c:pt>
                  <c:pt idx="4">
                    <c:v>02-03.09.2021</c:v>
                  </c:pt>
                  <c:pt idx="5">
                    <c:v>03-04.09.2021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01-02.06.2022</c:v>
                  </c:pt>
                  <c:pt idx="10">
                    <c:v>02-03.06.2022</c:v>
                  </c:pt>
                  <c:pt idx="11">
                    <c:v>03-04.06.2022</c:v>
                  </c:pt>
                </c:lvl>
                <c:lvl>
                  <c:pt idx="0">
                    <c:v>Martie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AB!$K$14:$K$25</c:f>
              <c:numCache>
                <c:formatCode>0.00</c:formatCode>
                <c:ptCount val="12"/>
                <c:pt idx="0">
                  <c:v>57.789855072463737</c:v>
                </c:pt>
                <c:pt idx="1">
                  <c:v>41.57608695652209</c:v>
                </c:pt>
                <c:pt idx="2">
                  <c:v>29.710144927535776</c:v>
                </c:pt>
                <c:pt idx="3">
                  <c:v>18.38768115942058</c:v>
                </c:pt>
                <c:pt idx="4">
                  <c:v>20.289855072463947</c:v>
                </c:pt>
                <c:pt idx="5">
                  <c:v>26.177536231884595</c:v>
                </c:pt>
                <c:pt idx="6">
                  <c:v>81.431159420289845</c:v>
                </c:pt>
                <c:pt idx="7">
                  <c:v>41.304347826087032</c:v>
                </c:pt>
                <c:pt idx="8">
                  <c:v>40.126811594202806</c:v>
                </c:pt>
                <c:pt idx="9">
                  <c:v>24.728260869565311</c:v>
                </c:pt>
                <c:pt idx="10">
                  <c:v>17.663043478260935</c:v>
                </c:pt>
                <c:pt idx="11">
                  <c:v>24.637681159420797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EE7-4CE1-8202-08C81204A60C}"/>
            </c:ext>
          </c:extLst>
        </c:ser>
        <c:ser>
          <c:idx val="1"/>
          <c:order val="1"/>
          <c:tx>
            <c:strRef>
              <c:f>AB!$L$12</c:f>
              <c:strCache>
                <c:ptCount val="1"/>
                <c:pt idx="0">
                  <c:v>PM10
AB-1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AB!$B$14:$D$25</c:f>
              <c:multiLvlStrCache>
                <c:ptCount val="12"/>
                <c:lvl>
                  <c:pt idx="0">
                    <c:v>01-02.03.2021</c:v>
                  </c:pt>
                  <c:pt idx="1">
                    <c:v>02-03.03.2021</c:v>
                  </c:pt>
                  <c:pt idx="2">
                    <c:v>03-04.03.2021</c:v>
                  </c:pt>
                  <c:pt idx="3">
                    <c:v>01-02.09.2021</c:v>
                  </c:pt>
                  <c:pt idx="4">
                    <c:v>02-03.09.2021</c:v>
                  </c:pt>
                  <c:pt idx="5">
                    <c:v>03-04.09.2021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01-02.06.2022</c:v>
                  </c:pt>
                  <c:pt idx="10">
                    <c:v>02-03.06.2022</c:v>
                  </c:pt>
                  <c:pt idx="11">
                    <c:v>03-04.06.2022</c:v>
                  </c:pt>
                </c:lvl>
                <c:lvl>
                  <c:pt idx="0">
                    <c:v>Martie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AB!$L$14:$L$25</c:f>
              <c:numCache>
                <c:formatCode>0.00</c:formatCode>
                <c:ptCount val="12"/>
                <c:pt idx="0">
                  <c:v>46.88</c:v>
                </c:pt>
                <c:pt idx="1">
                  <c:v>30.8</c:v>
                </c:pt>
                <c:pt idx="2">
                  <c:v>21.62</c:v>
                </c:pt>
                <c:pt idx="3" formatCode="General">
                  <c:v>15.26</c:v>
                </c:pt>
                <c:pt idx="4" formatCode="General">
                  <c:v>14.36</c:v>
                </c:pt>
                <c:pt idx="5" formatCode="General">
                  <c:v>15.17</c:v>
                </c:pt>
                <c:pt idx="6" formatCode="General">
                  <c:v>35.340000000000003</c:v>
                </c:pt>
                <c:pt idx="7" formatCode="General">
                  <c:v>27.35</c:v>
                </c:pt>
                <c:pt idx="8" formatCode="General">
                  <c:v>15.54</c:v>
                </c:pt>
                <c:pt idx="9" formatCode="General">
                  <c:v>19.989999999999998</c:v>
                </c:pt>
                <c:pt idx="10" formatCode="General">
                  <c:v>7.27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EE7-4CE1-8202-08C81204A60C}"/>
            </c:ext>
          </c:extLst>
        </c:ser>
        <c:ser>
          <c:idx val="2"/>
          <c:order val="2"/>
          <c:tx>
            <c:strRef>
              <c:f>AB!$M$12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AB!$B$14:$D$25</c:f>
              <c:multiLvlStrCache>
                <c:ptCount val="12"/>
                <c:lvl>
                  <c:pt idx="0">
                    <c:v>01-02.03.2021</c:v>
                  </c:pt>
                  <c:pt idx="1">
                    <c:v>02-03.03.2021</c:v>
                  </c:pt>
                  <c:pt idx="2">
                    <c:v>03-04.03.2021</c:v>
                  </c:pt>
                  <c:pt idx="3">
                    <c:v>01-02.09.2021</c:v>
                  </c:pt>
                  <c:pt idx="4">
                    <c:v>02-03.09.2021</c:v>
                  </c:pt>
                  <c:pt idx="5">
                    <c:v>03-04.09.2021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01-02.06.2022</c:v>
                  </c:pt>
                  <c:pt idx="10">
                    <c:v>02-03.06.2022</c:v>
                  </c:pt>
                  <c:pt idx="11">
                    <c:v>03-04.06.2022</c:v>
                  </c:pt>
                </c:lvl>
                <c:lvl>
                  <c:pt idx="0">
                    <c:v>Martie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AB!$M$14:$M$25</c:f>
              <c:numCache>
                <c:formatCode>0.00</c:formatCode>
                <c:ptCount val="12"/>
                <c:pt idx="0">
                  <c:v>39.529855072463732</c:v>
                </c:pt>
                <c:pt idx="1">
                  <c:v>8.5060869565220898</c:v>
                </c:pt>
                <c:pt idx="2">
                  <c:v>-5.5398550724642242</c:v>
                </c:pt>
                <c:pt idx="3">
                  <c:v>3.1276811594205807</c:v>
                </c:pt>
                <c:pt idx="4">
                  <c:v>5.9298550724639476</c:v>
                </c:pt>
                <c:pt idx="5">
                  <c:v>11.007536231884595</c:v>
                </c:pt>
                <c:pt idx="6">
                  <c:v>46.091159420289841</c:v>
                </c:pt>
                <c:pt idx="7">
                  <c:v>13.95434782608703</c:v>
                </c:pt>
                <c:pt idx="8">
                  <c:v>24.586811594202807</c:v>
                </c:pt>
                <c:pt idx="9">
                  <c:v>4.7382608695653126</c:v>
                </c:pt>
                <c:pt idx="10">
                  <c:v>10.393043478260935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EE7-4CE1-8202-08C81204A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199000"/>
        <c:axId val="197683304"/>
      </c:barChart>
      <c:catAx>
        <c:axId val="30119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83304"/>
        <c:crosses val="autoZero"/>
        <c:auto val="0"/>
        <c:lblAlgn val="ctr"/>
        <c:lblOffset val="100"/>
        <c:noMultiLvlLbl val="0"/>
      </c:catAx>
      <c:valAx>
        <c:axId val="197683304"/>
        <c:scaling>
          <c:orientation val="minMax"/>
          <c:max val="9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4.6828111910239417E-2"/>
              <c:y val="0.27286437235606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19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474448046306053"/>
          <c:y val="0.16138237505135258"/>
          <c:w val="0.34740331879291159"/>
          <c:h val="0.14484378564989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64093865998834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AB!$P$12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B7-4A46-B3C9-2F7AD2CCD310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B7-4A46-B3C9-2F7AD2CCD310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B7-4A46-B3C9-2F7AD2CCD310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B7-4A46-B3C9-2F7AD2CCD31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B7-4A46-B3C9-2F7AD2CCD31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FB7-4A46-B3C9-2F7AD2CCD310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FB7-4A46-B3C9-2F7AD2CCD310}"/>
              </c:ext>
            </c:extLst>
          </c:dPt>
          <c:cat>
            <c:multiLvlStrRef>
              <c:f>AB!$B$14:$D$25</c:f>
              <c:multiLvlStrCache>
                <c:ptCount val="12"/>
                <c:lvl>
                  <c:pt idx="0">
                    <c:v>01-02.03.2021</c:v>
                  </c:pt>
                  <c:pt idx="1">
                    <c:v>02-03.03.2021</c:v>
                  </c:pt>
                  <c:pt idx="2">
                    <c:v>03-04.03.2021</c:v>
                  </c:pt>
                  <c:pt idx="3">
                    <c:v>01-02.09.2021</c:v>
                  </c:pt>
                  <c:pt idx="4">
                    <c:v>02-03.09.2021</c:v>
                  </c:pt>
                  <c:pt idx="5">
                    <c:v>03-04.09.2021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01-02.06.2022</c:v>
                  </c:pt>
                  <c:pt idx="10">
                    <c:v>02-03.06.2022</c:v>
                  </c:pt>
                  <c:pt idx="11">
                    <c:v>03-04.06.2022</c:v>
                  </c:pt>
                </c:lvl>
                <c:lvl>
                  <c:pt idx="0">
                    <c:v>Martie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AB!$P$14:$P$25</c:f>
              <c:numCache>
                <c:formatCode>0.00</c:formatCode>
                <c:ptCount val="12"/>
                <c:pt idx="0">
                  <c:v>46.557971014492558</c:v>
                </c:pt>
                <c:pt idx="1">
                  <c:v>51.177536231883956</c:v>
                </c:pt>
                <c:pt idx="2">
                  <c:v>49.63768115941965</c:v>
                </c:pt>
                <c:pt idx="3">
                  <c:v>20.561594202898497</c:v>
                </c:pt>
                <c:pt idx="4">
                  <c:v>13.224637681159072</c:v>
                </c:pt>
                <c:pt idx="5">
                  <c:v>16.666666666667247</c:v>
                </c:pt>
                <c:pt idx="6">
                  <c:v>23.36956521739155</c:v>
                </c:pt>
                <c:pt idx="7">
                  <c:v>26.811594202898718</c:v>
                </c:pt>
                <c:pt idx="8">
                  <c:v>26.811594202898718</c:v>
                </c:pt>
                <c:pt idx="9">
                  <c:v>25.724637681159003</c:v>
                </c:pt>
                <c:pt idx="10">
                  <c:v>28.260869565217501</c:v>
                </c:pt>
                <c:pt idx="11">
                  <c:v>29.800724637681299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FB7-4A46-B3C9-2F7AD2CCD310}"/>
            </c:ext>
          </c:extLst>
        </c:ser>
        <c:ser>
          <c:idx val="1"/>
          <c:order val="1"/>
          <c:tx>
            <c:strRef>
              <c:f>AB!$Q$12</c:f>
              <c:strCache>
                <c:ptCount val="1"/>
                <c:pt idx="0">
                  <c:v>PM10
AB-1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AB!$B$14:$D$25</c:f>
              <c:multiLvlStrCache>
                <c:ptCount val="12"/>
                <c:lvl>
                  <c:pt idx="0">
                    <c:v>01-02.03.2021</c:v>
                  </c:pt>
                  <c:pt idx="1">
                    <c:v>02-03.03.2021</c:v>
                  </c:pt>
                  <c:pt idx="2">
                    <c:v>03-04.03.2021</c:v>
                  </c:pt>
                  <c:pt idx="3">
                    <c:v>01-02.09.2021</c:v>
                  </c:pt>
                  <c:pt idx="4">
                    <c:v>02-03.09.2021</c:v>
                  </c:pt>
                  <c:pt idx="5">
                    <c:v>03-04.09.2021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01-02.06.2022</c:v>
                  </c:pt>
                  <c:pt idx="10">
                    <c:v>02-03.06.2022</c:v>
                  </c:pt>
                  <c:pt idx="11">
                    <c:v>03-04.06.2022</c:v>
                  </c:pt>
                </c:lvl>
                <c:lvl>
                  <c:pt idx="0">
                    <c:v>Martie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AB!$Q$14:$Q$25</c:f>
              <c:numCache>
                <c:formatCode>#,##0.00</c:formatCode>
                <c:ptCount val="12"/>
                <c:pt idx="0">
                  <c:v>18.260000000000002</c:v>
                </c:pt>
                <c:pt idx="1">
                  <c:v>33.07</c:v>
                </c:pt>
                <c:pt idx="2">
                  <c:v>35.25</c:v>
                </c:pt>
                <c:pt idx="3" formatCode="General">
                  <c:v>15.81</c:v>
                </c:pt>
                <c:pt idx="4" formatCode="General">
                  <c:v>17.079999999999998</c:v>
                </c:pt>
                <c:pt idx="5" formatCode="General">
                  <c:v>20.079999999999998</c:v>
                </c:pt>
                <c:pt idx="6" formatCode="General">
                  <c:v>13.63</c:v>
                </c:pt>
                <c:pt idx="7" formatCode="General">
                  <c:v>11.54</c:v>
                </c:pt>
                <c:pt idx="8" formatCode="General">
                  <c:v>11.54</c:v>
                </c:pt>
                <c:pt idx="9" formatCode="General">
                  <c:v>9.09</c:v>
                </c:pt>
                <c:pt idx="10" formatCode="General">
                  <c:v>18.170000000000002</c:v>
                </c:pt>
                <c:pt idx="11" formatCode="General">
                  <c:v>15.44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FB7-4A46-B3C9-2F7AD2CCD310}"/>
            </c:ext>
          </c:extLst>
        </c:ser>
        <c:ser>
          <c:idx val="2"/>
          <c:order val="2"/>
          <c:tx>
            <c:strRef>
              <c:f>AB!$R$12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AB!$B$14:$D$25</c:f>
              <c:multiLvlStrCache>
                <c:ptCount val="12"/>
                <c:lvl>
                  <c:pt idx="0">
                    <c:v>01-02.03.2021</c:v>
                  </c:pt>
                  <c:pt idx="1">
                    <c:v>02-03.03.2021</c:v>
                  </c:pt>
                  <c:pt idx="2">
                    <c:v>03-04.03.2021</c:v>
                  </c:pt>
                  <c:pt idx="3">
                    <c:v>01-02.09.2021</c:v>
                  </c:pt>
                  <c:pt idx="4">
                    <c:v>02-03.09.2021</c:v>
                  </c:pt>
                  <c:pt idx="5">
                    <c:v>03-04.09.2021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01-02.06.2022</c:v>
                  </c:pt>
                  <c:pt idx="10">
                    <c:v>02-03.06.2022</c:v>
                  </c:pt>
                  <c:pt idx="11">
                    <c:v>03-04.06.2022</c:v>
                  </c:pt>
                </c:lvl>
                <c:lvl>
                  <c:pt idx="0">
                    <c:v>Martie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AB!$R$14:$R$25</c:f>
              <c:numCache>
                <c:formatCode>0.00</c:formatCode>
                <c:ptCount val="12"/>
                <c:pt idx="0">
                  <c:v>28.297971014492557</c:v>
                </c:pt>
                <c:pt idx="1">
                  <c:v>18.107536231883955</c:v>
                </c:pt>
                <c:pt idx="2">
                  <c:v>14.38768115941965</c:v>
                </c:pt>
                <c:pt idx="3">
                  <c:v>4.751594202898497</c:v>
                </c:pt>
                <c:pt idx="4">
                  <c:v>-3.8553623188409265</c:v>
                </c:pt>
                <c:pt idx="5">
                  <c:v>-3.4133333333327514</c:v>
                </c:pt>
                <c:pt idx="6">
                  <c:v>9.739565217391549</c:v>
                </c:pt>
                <c:pt idx="7">
                  <c:v>15.271594202898719</c:v>
                </c:pt>
                <c:pt idx="8">
                  <c:v>15.271594202898719</c:v>
                </c:pt>
                <c:pt idx="9">
                  <c:v>16.634637681159003</c:v>
                </c:pt>
                <c:pt idx="10">
                  <c:v>10.090869565217499</c:v>
                </c:pt>
                <c:pt idx="11">
                  <c:v>14.360724637681299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FB7-4A46-B3C9-2F7AD2CCD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686832"/>
        <c:axId val="197679384"/>
      </c:barChart>
      <c:catAx>
        <c:axId val="19768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79384"/>
        <c:crosses val="autoZero"/>
        <c:auto val="0"/>
        <c:lblAlgn val="ctr"/>
        <c:lblOffset val="100"/>
        <c:noMultiLvlLbl val="0"/>
      </c:catAx>
      <c:valAx>
        <c:axId val="197679384"/>
        <c:scaling>
          <c:orientation val="minMax"/>
          <c:max val="50"/>
          <c:min val="-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4.5302715639937034E-2"/>
              <c:y val="0.236454361551592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8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67096698232217"/>
          <c:y val="6.808748171584926E-2"/>
          <c:w val="0.34613921426811695"/>
          <c:h val="0.11243623981351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AB2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05-4EFC-AB25-C691DBFD613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05-4EFC-AB25-C691DBFD613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05-4EFC-AB25-C691DBFD613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05-4EFC-AB25-C691DBFD613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PM'!$H$7,'centralizare rezultate PM'!$N$7,'centralizare rezultate PM'!$T$7,'centralizare rezultate PM'!$Z$7,'centralizare rezultate PM'!$AF$7)</c:f>
              <c:numCache>
                <c:formatCode>0.00</c:formatCode>
                <c:ptCount val="4"/>
                <c:pt idx="0">
                  <c:v>57.789855072463737</c:v>
                </c:pt>
                <c:pt idx="1">
                  <c:v>18.38768115942058</c:v>
                </c:pt>
                <c:pt idx="2">
                  <c:v>81.431159420289845</c:v>
                </c:pt>
                <c:pt idx="3">
                  <c:v>24.728260869565311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605-4EFC-AB25-C691DBFD613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605-4EFC-AB25-C691DBFD613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605-4EFC-AB25-C691DBFD613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605-4EFC-AB25-C691DBFD613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605-4EFC-AB25-C691DBFD6137}"/>
              </c:ext>
            </c:extLst>
          </c:dPt>
          <c:dLbls>
            <c:dLbl>
              <c:idx val="0"/>
              <c:layout>
                <c:manualLayout>
                  <c:x val="2.5443559373647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605-4EFC-AB25-C691DBFD6137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PM'!$H$8,'centralizare rezultate PM'!$N$8,'centralizare rezultate PM'!$T$8,'centralizare rezultate PM'!$Z$8,'centralizare rezultate PM'!$AF$8)</c:f>
              <c:numCache>
                <c:formatCode>0.00</c:formatCode>
                <c:ptCount val="4"/>
                <c:pt idx="0">
                  <c:v>41.57608695652209</c:v>
                </c:pt>
                <c:pt idx="1">
                  <c:v>20.289855072463947</c:v>
                </c:pt>
                <c:pt idx="2">
                  <c:v>41.304347826087032</c:v>
                </c:pt>
                <c:pt idx="3">
                  <c:v>17.663043478260935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605-4EFC-AB25-C691DBFD613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605-4EFC-AB25-C691DBFD613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605-4EFC-AB25-C691DBFD613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605-4EFC-AB25-C691DBFD613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605-4EFC-AB25-C691DBFD6137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PM'!$H$9,'centralizare rezultate PM'!$N$9,'centralizare rezultate PM'!$T$9,'centralizare rezultate PM'!$Z$9,'centralizare rezultate PM'!$AF$9)</c:f>
              <c:numCache>
                <c:formatCode>0.00</c:formatCode>
                <c:ptCount val="4"/>
                <c:pt idx="0">
                  <c:v>29.710144927535776</c:v>
                </c:pt>
                <c:pt idx="1">
                  <c:v>26.177536231884595</c:v>
                </c:pt>
                <c:pt idx="2">
                  <c:v>40.126811594202806</c:v>
                </c:pt>
                <c:pt idx="3">
                  <c:v>24.637681159420797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605-4EFC-AB25-C691DBFD6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08576"/>
        <c:axId val="200718376"/>
      </c:barChart>
      <c:catAx>
        <c:axId val="200708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718376"/>
        <c:crosses val="autoZero"/>
        <c:auto val="1"/>
        <c:lblAlgn val="ctr"/>
        <c:lblOffset val="100"/>
        <c:noMultiLvlLbl val="0"/>
      </c:catAx>
      <c:valAx>
        <c:axId val="200718376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0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AB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6D-4451-8941-8563E7A2461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6D-4451-8941-8563E7A2461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6D-4451-8941-8563E7A2461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6D-4451-8941-8563E7A2461D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PM'!$H$10,'centralizare rezultate PM'!$N$10,'centralizare rezultate PM'!$T$10,'centralizare rezultate PM'!$Z$10,'centralizare rezultate PM'!$AF$10)</c:f>
              <c:numCache>
                <c:formatCode>0.00</c:formatCode>
                <c:ptCount val="4"/>
                <c:pt idx="0">
                  <c:v>46.557971014492558</c:v>
                </c:pt>
                <c:pt idx="1">
                  <c:v>20.561594202898497</c:v>
                </c:pt>
                <c:pt idx="2">
                  <c:v>23.36956521739155</c:v>
                </c:pt>
                <c:pt idx="3">
                  <c:v>25.724637681159003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6D-4451-8941-8563E7A2461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96D-4451-8941-8563E7A2461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96D-4451-8941-8563E7A2461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96D-4451-8941-8563E7A2461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96D-4451-8941-8563E7A2461D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PM'!$H$11,'centralizare rezultate PM'!$N$11,'centralizare rezultate PM'!$T$11,'centralizare rezultate PM'!$Z$11,'centralizare rezultate PM'!$AF$11)</c:f>
              <c:numCache>
                <c:formatCode>0.00</c:formatCode>
                <c:ptCount val="4"/>
                <c:pt idx="0">
                  <c:v>51.177536231883956</c:v>
                </c:pt>
                <c:pt idx="1">
                  <c:v>13.224637681159072</c:v>
                </c:pt>
                <c:pt idx="2">
                  <c:v>26.811594202898718</c:v>
                </c:pt>
                <c:pt idx="3">
                  <c:v>28.260869565217501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96D-4451-8941-8563E7A2461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96D-4451-8941-8563E7A2461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96D-4451-8941-8563E7A2461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96D-4451-8941-8563E7A2461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96D-4451-8941-8563E7A2461D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PM'!$H$12,'centralizare rezultate PM'!$N$12,'centralizare rezultate PM'!$T$12,'centralizare rezultate PM'!$Z$12,'centralizare rezultate PM'!$AF$12)</c:f>
              <c:numCache>
                <c:formatCode>0.00</c:formatCode>
                <c:ptCount val="4"/>
                <c:pt idx="0">
                  <c:v>49.63768115941965</c:v>
                </c:pt>
                <c:pt idx="1">
                  <c:v>16.666666666667247</c:v>
                </c:pt>
                <c:pt idx="2">
                  <c:v>26.811594202898718</c:v>
                </c:pt>
                <c:pt idx="3">
                  <c:v>29.800724637681299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96D-4451-8941-8563E7A24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17200"/>
        <c:axId val="200708184"/>
      </c:barChart>
      <c:catAx>
        <c:axId val="200717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708184"/>
        <c:crosses val="autoZero"/>
        <c:auto val="1"/>
        <c:lblAlgn val="ctr"/>
        <c:lblOffset val="100"/>
        <c:noMultiLvlLbl val="0"/>
      </c:catAx>
      <c:valAx>
        <c:axId val="200708184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/>
              <a:t>locații</a:t>
            </a:r>
            <a:r>
              <a:rPr lang="en-US" dirty="0"/>
              <a:t> (din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PM'!$AI$4:$AI$6</c:f>
              <c:strCache>
                <c:ptCount val="3"/>
                <c:pt idx="0">
                  <c:v>AB1</c:v>
                </c:pt>
                <c:pt idx="1">
                  <c:v>AB2</c:v>
                </c:pt>
                <c:pt idx="2">
                  <c:v>AB3</c:v>
                </c:pt>
              </c:strCache>
            </c:strRef>
          </c:cat>
          <c:val>
            <c:numRef>
              <c:f>'centralizare rezultate PM'!$AT$4:$AT$6</c:f>
              <c:numCache>
                <c:formatCode>0.00</c:formatCode>
                <c:ptCount val="3"/>
                <c:pt idx="0">
                  <c:v>35.952596618357411</c:v>
                </c:pt>
                <c:pt idx="1">
                  <c:v>35.318538647343125</c:v>
                </c:pt>
                <c:pt idx="2">
                  <c:v>29.883756038647309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18-471F-B05A-0D927F2ED0FE}"/>
            </c:ext>
          </c:extLst>
        </c:ser>
        <c:ser>
          <c:idx val="1"/>
          <c:order val="1"/>
          <c:tx>
            <c:strRef>
              <c:f>'centralizare rezultate PM'!$AU$2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PM'!$AI$4:$AI$6</c:f>
              <c:strCache>
                <c:ptCount val="3"/>
                <c:pt idx="0">
                  <c:v>AB1</c:v>
                </c:pt>
                <c:pt idx="1">
                  <c:v>AB2</c:v>
                </c:pt>
                <c:pt idx="2">
                  <c:v>AB3</c:v>
                </c:pt>
              </c:strCache>
            </c:strRef>
          </c:cat>
          <c:val>
            <c:numRef>
              <c:f>'centralizare rezultate PM'!$AU$4:$AU$6</c:f>
              <c:numCache>
                <c:formatCode>0.00</c:formatCode>
                <c:ptCount val="3"/>
                <c:pt idx="0">
                  <c:v>65.851449275362313</c:v>
                </c:pt>
                <c:pt idx="1">
                  <c:v>81.431159420289845</c:v>
                </c:pt>
                <c:pt idx="2">
                  <c:v>51.177536231883956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18-471F-B05A-0D927F2ED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07008"/>
        <c:axId val="200710928"/>
      </c:barChart>
      <c:catAx>
        <c:axId val="2007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0928"/>
        <c:crosses val="autoZero"/>
        <c:auto val="1"/>
        <c:lblAlgn val="ctr"/>
        <c:lblOffset val="100"/>
        <c:noMultiLvlLbl val="0"/>
      </c:catAx>
      <c:valAx>
        <c:axId val="20071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0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2000" b="0" dirty="0"/>
              <a:t>CORELAȚIE</a:t>
            </a:r>
            <a:r>
              <a:rPr lang="ro-RO" sz="2000" b="0" baseline="0" dirty="0"/>
              <a:t> DETERMINĂRI GRAVIMETRICE AB-2 RNMC (I) A ȘI POIM (T</a:t>
            </a:r>
            <a:r>
              <a:rPr lang="ro-RO" sz="2000" b="0" baseline="0" dirty="0" smtClean="0"/>
              <a:t>)</a:t>
            </a:r>
            <a:endParaRPr lang="en-US" sz="2000" b="0" baseline="0" dirty="0" smtClean="0"/>
          </a:p>
          <a:p>
            <a:pPr>
              <a:defRPr sz="2000"/>
            </a:pPr>
            <a:r>
              <a:rPr lang="en-US" sz="2000" b="0" baseline="0" dirty="0" err="1" smtClean="0"/>
              <a:t>Localitatea</a:t>
            </a:r>
            <a:r>
              <a:rPr lang="en-US" sz="2000" b="0" baseline="0" dirty="0" smtClean="0"/>
              <a:t> </a:t>
            </a:r>
            <a:r>
              <a:rPr lang="en-US" sz="2000" b="0" baseline="0" dirty="0" err="1" smtClean="0"/>
              <a:t>Sebe</a:t>
            </a:r>
            <a:r>
              <a:rPr lang="ro-RO" sz="2000" b="0" baseline="0" dirty="0" smtClean="0"/>
              <a:t>ș</a:t>
            </a:r>
            <a:endParaRPr lang="en-US" sz="2000" b="0" dirty="0"/>
          </a:p>
        </c:rich>
      </c:tx>
      <c:layout>
        <c:manualLayout>
          <c:xMode val="edge"/>
          <c:yMode val="edge"/>
          <c:x val="0.22664676733230102"/>
          <c:y val="3.7580407949191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230247938322669E-2"/>
          <c:y val="0.15058060290883923"/>
          <c:w val="0.97267512469656614"/>
          <c:h val="0.72818460906288762"/>
        </c:manualLayout>
      </c:layout>
      <c:lineChart>
        <c:grouping val="standard"/>
        <c:varyColors val="0"/>
        <c:ser>
          <c:idx val="0"/>
          <c:order val="0"/>
          <c:tx>
            <c:strRef>
              <c:f>'Raport valori date Sebes'!$B$1</c:f>
              <c:strCache>
                <c:ptCount val="1"/>
                <c:pt idx="0">
                  <c:v>AB-2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'Raport valori date Sebes'!$B$2:$B$488</c:f>
              <c:numCache>
                <c:formatCode>#,##0.00</c:formatCode>
                <c:ptCount val="487"/>
                <c:pt idx="0">
                  <c:v>39.65</c:v>
                </c:pt>
                <c:pt idx="1">
                  <c:v>42.15</c:v>
                </c:pt>
                <c:pt idx="2">
                  <c:v>55.06</c:v>
                </c:pt>
                <c:pt idx="3">
                  <c:v>58.91</c:v>
                </c:pt>
                <c:pt idx="4">
                  <c:v>43.17</c:v>
                </c:pt>
                <c:pt idx="5">
                  <c:v>18.440000000000001</c:v>
                </c:pt>
                <c:pt idx="6">
                  <c:v>33.15</c:v>
                </c:pt>
                <c:pt idx="7">
                  <c:v>45.07</c:v>
                </c:pt>
                <c:pt idx="8">
                  <c:v>48.79</c:v>
                </c:pt>
                <c:pt idx="9">
                  <c:v>42.56</c:v>
                </c:pt>
                <c:pt idx="10">
                  <c:v>34.36</c:v>
                </c:pt>
                <c:pt idx="11">
                  <c:v>22.81</c:v>
                </c:pt>
                <c:pt idx="12">
                  <c:v>26.24</c:v>
                </c:pt>
                <c:pt idx="13">
                  <c:v>36.65</c:v>
                </c:pt>
                <c:pt idx="14">
                  <c:v>34.799999999999997</c:v>
                </c:pt>
                <c:pt idx="15">
                  <c:v>12.57</c:v>
                </c:pt>
                <c:pt idx="16">
                  <c:v>12.95</c:v>
                </c:pt>
                <c:pt idx="17">
                  <c:v>10.43</c:v>
                </c:pt>
                <c:pt idx="18">
                  <c:v>16.21</c:v>
                </c:pt>
                <c:pt idx="19">
                  <c:v>32.409999999999997</c:v>
                </c:pt>
                <c:pt idx="20">
                  <c:v>38.65</c:v>
                </c:pt>
                <c:pt idx="21">
                  <c:v>47.03</c:v>
                </c:pt>
                <c:pt idx="22">
                  <c:v>18.809999999999999</c:v>
                </c:pt>
                <c:pt idx="23">
                  <c:v>20.03</c:v>
                </c:pt>
                <c:pt idx="24">
                  <c:v>48.51</c:v>
                </c:pt>
                <c:pt idx="25">
                  <c:v>49.22</c:v>
                </c:pt>
                <c:pt idx="26">
                  <c:v>48.83</c:v>
                </c:pt>
                <c:pt idx="27">
                  <c:v>38.130000000000003</c:v>
                </c:pt>
                <c:pt idx="28">
                  <c:v>33.950000000000003</c:v>
                </c:pt>
                <c:pt idx="29">
                  <c:v>46.69</c:v>
                </c:pt>
                <c:pt idx="30">
                  <c:v>55.59</c:v>
                </c:pt>
                <c:pt idx="31">
                  <c:v>56.49</c:v>
                </c:pt>
                <c:pt idx="32">
                  <c:v>32.89</c:v>
                </c:pt>
                <c:pt idx="33">
                  <c:v>22.95</c:v>
                </c:pt>
                <c:pt idx="34">
                  <c:v>21.87</c:v>
                </c:pt>
                <c:pt idx="35">
                  <c:v>19.45</c:v>
                </c:pt>
                <c:pt idx="36">
                  <c:v>26.24</c:v>
                </c:pt>
                <c:pt idx="37">
                  <c:v>8.2799999999999994</c:v>
                </c:pt>
                <c:pt idx="38">
                  <c:v>14.34</c:v>
                </c:pt>
                <c:pt idx="39">
                  <c:v>24.59</c:v>
                </c:pt>
                <c:pt idx="40">
                  <c:v>35.17</c:v>
                </c:pt>
                <c:pt idx="41">
                  <c:v>34.96</c:v>
                </c:pt>
                <c:pt idx="42">
                  <c:v>36.96</c:v>
                </c:pt>
                <c:pt idx="43">
                  <c:v>49.35</c:v>
                </c:pt>
                <c:pt idx="44">
                  <c:v>19.64</c:v>
                </c:pt>
                <c:pt idx="45">
                  <c:v>19.739999999999998</c:v>
                </c:pt>
                <c:pt idx="46">
                  <c:v>15.55</c:v>
                </c:pt>
                <c:pt idx="47">
                  <c:v>18.04</c:v>
                </c:pt>
                <c:pt idx="48">
                  <c:v>21.49</c:v>
                </c:pt>
                <c:pt idx="49">
                  <c:v>16.64</c:v>
                </c:pt>
                <c:pt idx="50">
                  <c:v>17.21</c:v>
                </c:pt>
                <c:pt idx="51">
                  <c:v>18.79</c:v>
                </c:pt>
                <c:pt idx="52">
                  <c:v>35.14</c:v>
                </c:pt>
                <c:pt idx="53">
                  <c:v>29.19</c:v>
                </c:pt>
                <c:pt idx="54">
                  <c:v>21.1</c:v>
                </c:pt>
                <c:pt idx="55">
                  <c:v>21.47</c:v>
                </c:pt>
                <c:pt idx="56">
                  <c:v>27.98</c:v>
                </c:pt>
                <c:pt idx="57">
                  <c:v>20.74</c:v>
                </c:pt>
                <c:pt idx="58">
                  <c:v>17.02</c:v>
                </c:pt>
                <c:pt idx="59">
                  <c:v>23.68</c:v>
                </c:pt>
                <c:pt idx="60">
                  <c:v>21.44</c:v>
                </c:pt>
                <c:pt idx="61">
                  <c:v>23.76</c:v>
                </c:pt>
                <c:pt idx="62">
                  <c:v>29.24</c:v>
                </c:pt>
                <c:pt idx="63">
                  <c:v>12.54</c:v>
                </c:pt>
                <c:pt idx="64">
                  <c:v>16.82</c:v>
                </c:pt>
                <c:pt idx="65">
                  <c:v>24.99</c:v>
                </c:pt>
                <c:pt idx="66">
                  <c:v>14.78</c:v>
                </c:pt>
                <c:pt idx="67">
                  <c:v>18.78</c:v>
                </c:pt>
                <c:pt idx="68">
                  <c:v>11.34</c:v>
                </c:pt>
                <c:pt idx="69">
                  <c:v>10.69</c:v>
                </c:pt>
                <c:pt idx="72">
                  <c:v>31.85</c:v>
                </c:pt>
                <c:pt idx="73">
                  <c:v>10.31</c:v>
                </c:pt>
                <c:pt idx="74">
                  <c:v>14.77</c:v>
                </c:pt>
                <c:pt idx="75">
                  <c:v>14.49</c:v>
                </c:pt>
                <c:pt idx="76">
                  <c:v>15.25</c:v>
                </c:pt>
                <c:pt idx="77">
                  <c:v>12.82</c:v>
                </c:pt>
                <c:pt idx="78">
                  <c:v>13.11</c:v>
                </c:pt>
                <c:pt idx="79">
                  <c:v>13.19</c:v>
                </c:pt>
                <c:pt idx="80">
                  <c:v>13.2</c:v>
                </c:pt>
                <c:pt idx="81">
                  <c:v>15.05</c:v>
                </c:pt>
                <c:pt idx="82">
                  <c:v>18.579999999999998</c:v>
                </c:pt>
                <c:pt idx="83">
                  <c:v>18.940000000000001</c:v>
                </c:pt>
                <c:pt idx="84">
                  <c:v>11.61</c:v>
                </c:pt>
                <c:pt idx="86">
                  <c:v>15.05</c:v>
                </c:pt>
                <c:pt idx="87">
                  <c:v>20.79</c:v>
                </c:pt>
                <c:pt idx="88">
                  <c:v>14.12</c:v>
                </c:pt>
                <c:pt idx="89">
                  <c:v>15.79</c:v>
                </c:pt>
                <c:pt idx="90">
                  <c:v>12.73</c:v>
                </c:pt>
                <c:pt idx="91">
                  <c:v>13.2</c:v>
                </c:pt>
                <c:pt idx="92">
                  <c:v>10.039999999999999</c:v>
                </c:pt>
                <c:pt idx="93">
                  <c:v>16.829999999999998</c:v>
                </c:pt>
                <c:pt idx="94">
                  <c:v>19.05</c:v>
                </c:pt>
                <c:pt idx="95">
                  <c:v>23.68</c:v>
                </c:pt>
                <c:pt idx="96">
                  <c:v>24.51</c:v>
                </c:pt>
                <c:pt idx="97">
                  <c:v>15.41</c:v>
                </c:pt>
                <c:pt idx="98">
                  <c:v>20.23</c:v>
                </c:pt>
                <c:pt idx="99">
                  <c:v>21.35</c:v>
                </c:pt>
                <c:pt idx="100">
                  <c:v>24.23</c:v>
                </c:pt>
                <c:pt idx="101">
                  <c:v>19.87</c:v>
                </c:pt>
                <c:pt idx="102">
                  <c:v>21.35</c:v>
                </c:pt>
                <c:pt idx="103">
                  <c:v>14.11</c:v>
                </c:pt>
                <c:pt idx="104">
                  <c:v>13.56</c:v>
                </c:pt>
                <c:pt idx="105">
                  <c:v>12.55</c:v>
                </c:pt>
                <c:pt idx="106">
                  <c:v>12.54</c:v>
                </c:pt>
                <c:pt idx="107">
                  <c:v>16.52</c:v>
                </c:pt>
                <c:pt idx="108">
                  <c:v>16.79</c:v>
                </c:pt>
                <c:pt idx="109">
                  <c:v>20.79</c:v>
                </c:pt>
                <c:pt idx="110">
                  <c:v>12.44</c:v>
                </c:pt>
                <c:pt idx="111">
                  <c:v>9.84</c:v>
                </c:pt>
                <c:pt idx="112">
                  <c:v>12.72</c:v>
                </c:pt>
                <c:pt idx="113">
                  <c:v>28.19</c:v>
                </c:pt>
                <c:pt idx="114">
                  <c:v>44.6</c:v>
                </c:pt>
                <c:pt idx="115">
                  <c:v>36.89</c:v>
                </c:pt>
                <c:pt idx="116">
                  <c:v>21.59</c:v>
                </c:pt>
                <c:pt idx="119">
                  <c:v>13.64</c:v>
                </c:pt>
                <c:pt idx="120">
                  <c:v>22</c:v>
                </c:pt>
                <c:pt idx="121">
                  <c:v>36.159999999999997</c:v>
                </c:pt>
                <c:pt idx="124">
                  <c:v>6.59</c:v>
                </c:pt>
                <c:pt idx="125">
                  <c:v>9.2799999999999994</c:v>
                </c:pt>
                <c:pt idx="126">
                  <c:v>15.87</c:v>
                </c:pt>
                <c:pt idx="127">
                  <c:v>24.86</c:v>
                </c:pt>
                <c:pt idx="128">
                  <c:v>25.87</c:v>
                </c:pt>
                <c:pt idx="129">
                  <c:v>22.25</c:v>
                </c:pt>
                <c:pt idx="130">
                  <c:v>21.88</c:v>
                </c:pt>
                <c:pt idx="131">
                  <c:v>24.11</c:v>
                </c:pt>
                <c:pt idx="132">
                  <c:v>21.6</c:v>
                </c:pt>
                <c:pt idx="133">
                  <c:v>26.33</c:v>
                </c:pt>
                <c:pt idx="134">
                  <c:v>28.27</c:v>
                </c:pt>
                <c:pt idx="135">
                  <c:v>37.56</c:v>
                </c:pt>
                <c:pt idx="136">
                  <c:v>38.82</c:v>
                </c:pt>
                <c:pt idx="137">
                  <c:v>24.95</c:v>
                </c:pt>
                <c:pt idx="138">
                  <c:v>35.6</c:v>
                </c:pt>
                <c:pt idx="140">
                  <c:v>25.14</c:v>
                </c:pt>
                <c:pt idx="142">
                  <c:v>8.5399999999999991</c:v>
                </c:pt>
                <c:pt idx="145">
                  <c:v>20.97</c:v>
                </c:pt>
                <c:pt idx="146">
                  <c:v>22.07</c:v>
                </c:pt>
                <c:pt idx="147">
                  <c:v>29.3</c:v>
                </c:pt>
                <c:pt idx="148">
                  <c:v>39.58</c:v>
                </c:pt>
                <c:pt idx="149">
                  <c:v>39.68</c:v>
                </c:pt>
                <c:pt idx="150">
                  <c:v>31.24</c:v>
                </c:pt>
                <c:pt idx="151">
                  <c:v>28.47</c:v>
                </c:pt>
                <c:pt idx="152">
                  <c:v>25.31</c:v>
                </c:pt>
                <c:pt idx="155">
                  <c:v>19.579999999999998</c:v>
                </c:pt>
                <c:pt idx="156">
                  <c:v>17.989999999999998</c:v>
                </c:pt>
                <c:pt idx="157">
                  <c:v>30.34</c:v>
                </c:pt>
                <c:pt idx="158">
                  <c:v>11.41</c:v>
                </c:pt>
                <c:pt idx="159">
                  <c:v>11.23</c:v>
                </c:pt>
                <c:pt idx="160">
                  <c:v>13.91</c:v>
                </c:pt>
                <c:pt idx="161">
                  <c:v>18.45</c:v>
                </c:pt>
                <c:pt idx="162">
                  <c:v>21.13</c:v>
                </c:pt>
                <c:pt idx="163">
                  <c:v>21.43</c:v>
                </c:pt>
                <c:pt idx="164">
                  <c:v>19.2</c:v>
                </c:pt>
                <c:pt idx="165">
                  <c:v>18.84</c:v>
                </c:pt>
                <c:pt idx="166">
                  <c:v>24.76</c:v>
                </c:pt>
                <c:pt idx="167">
                  <c:v>23.56</c:v>
                </c:pt>
                <c:pt idx="168">
                  <c:v>26.07</c:v>
                </c:pt>
                <c:pt idx="169">
                  <c:v>34.22</c:v>
                </c:pt>
                <c:pt idx="170">
                  <c:v>12.34</c:v>
                </c:pt>
                <c:pt idx="171">
                  <c:v>16.16</c:v>
                </c:pt>
                <c:pt idx="172">
                  <c:v>15.69</c:v>
                </c:pt>
                <c:pt idx="173">
                  <c:v>22.93</c:v>
                </c:pt>
                <c:pt idx="174">
                  <c:v>17.63</c:v>
                </c:pt>
                <c:pt idx="175">
                  <c:v>24.3</c:v>
                </c:pt>
                <c:pt idx="176">
                  <c:v>17.77</c:v>
                </c:pt>
                <c:pt idx="177">
                  <c:v>14.58</c:v>
                </c:pt>
                <c:pt idx="178">
                  <c:v>13.56</c:v>
                </c:pt>
                <c:pt idx="179">
                  <c:v>18.399999999999999</c:v>
                </c:pt>
                <c:pt idx="180">
                  <c:v>12.27</c:v>
                </c:pt>
                <c:pt idx="181">
                  <c:v>10.96</c:v>
                </c:pt>
                <c:pt idx="182">
                  <c:v>18.559999999999999</c:v>
                </c:pt>
                <c:pt idx="184">
                  <c:v>11.14</c:v>
                </c:pt>
                <c:pt idx="185">
                  <c:v>11.79</c:v>
                </c:pt>
                <c:pt idx="186">
                  <c:v>17.54</c:v>
                </c:pt>
                <c:pt idx="187">
                  <c:v>19.77</c:v>
                </c:pt>
                <c:pt idx="188">
                  <c:v>14.94</c:v>
                </c:pt>
                <c:pt idx="189">
                  <c:v>19.670000000000002</c:v>
                </c:pt>
                <c:pt idx="190">
                  <c:v>26.91</c:v>
                </c:pt>
                <c:pt idx="191">
                  <c:v>23.11</c:v>
                </c:pt>
                <c:pt idx="192">
                  <c:v>17.82</c:v>
                </c:pt>
                <c:pt idx="194">
                  <c:v>17.07</c:v>
                </c:pt>
                <c:pt idx="195">
                  <c:v>20.79</c:v>
                </c:pt>
                <c:pt idx="196">
                  <c:v>19.95</c:v>
                </c:pt>
                <c:pt idx="197">
                  <c:v>31.18</c:v>
                </c:pt>
                <c:pt idx="198">
                  <c:v>26.54</c:v>
                </c:pt>
                <c:pt idx="199">
                  <c:v>30.16</c:v>
                </c:pt>
                <c:pt idx="200">
                  <c:v>29.14</c:v>
                </c:pt>
                <c:pt idx="201">
                  <c:v>11.41</c:v>
                </c:pt>
                <c:pt idx="202">
                  <c:v>13.36</c:v>
                </c:pt>
                <c:pt idx="203">
                  <c:v>11.97</c:v>
                </c:pt>
                <c:pt idx="204">
                  <c:v>12.06</c:v>
                </c:pt>
                <c:pt idx="205">
                  <c:v>19.670000000000002</c:v>
                </c:pt>
                <c:pt idx="206">
                  <c:v>13.92</c:v>
                </c:pt>
                <c:pt idx="208">
                  <c:v>20.88</c:v>
                </c:pt>
                <c:pt idx="209">
                  <c:v>32.39</c:v>
                </c:pt>
                <c:pt idx="210">
                  <c:v>10.02</c:v>
                </c:pt>
                <c:pt idx="211">
                  <c:v>14.11</c:v>
                </c:pt>
                <c:pt idx="212">
                  <c:v>18.100000000000001</c:v>
                </c:pt>
                <c:pt idx="213">
                  <c:v>18.190000000000001</c:v>
                </c:pt>
                <c:pt idx="214">
                  <c:v>28.68</c:v>
                </c:pt>
                <c:pt idx="215" formatCode="General">
                  <c:v>27.01</c:v>
                </c:pt>
                <c:pt idx="216" formatCode="General">
                  <c:v>24.69</c:v>
                </c:pt>
                <c:pt idx="217" formatCode="General">
                  <c:v>31.74</c:v>
                </c:pt>
                <c:pt idx="218">
                  <c:v>32.11</c:v>
                </c:pt>
                <c:pt idx="219">
                  <c:v>30.54</c:v>
                </c:pt>
                <c:pt idx="220">
                  <c:v>21.35</c:v>
                </c:pt>
                <c:pt idx="221">
                  <c:v>38.520000000000003</c:v>
                </c:pt>
                <c:pt idx="222">
                  <c:v>33.97</c:v>
                </c:pt>
                <c:pt idx="223">
                  <c:v>29.98</c:v>
                </c:pt>
                <c:pt idx="224">
                  <c:v>28.68</c:v>
                </c:pt>
                <c:pt idx="225">
                  <c:v>15.69</c:v>
                </c:pt>
                <c:pt idx="226">
                  <c:v>20.23</c:v>
                </c:pt>
                <c:pt idx="227">
                  <c:v>20.23</c:v>
                </c:pt>
                <c:pt idx="228">
                  <c:v>12.62</c:v>
                </c:pt>
                <c:pt idx="229">
                  <c:v>12.44</c:v>
                </c:pt>
                <c:pt idx="230">
                  <c:v>26.27</c:v>
                </c:pt>
                <c:pt idx="231">
                  <c:v>27.47</c:v>
                </c:pt>
                <c:pt idx="232">
                  <c:v>21.16</c:v>
                </c:pt>
                <c:pt idx="233">
                  <c:v>32.39</c:v>
                </c:pt>
                <c:pt idx="234">
                  <c:v>31.19</c:v>
                </c:pt>
                <c:pt idx="235">
                  <c:v>25.25</c:v>
                </c:pt>
                <c:pt idx="236">
                  <c:v>11.69</c:v>
                </c:pt>
                <c:pt idx="237">
                  <c:v>22.65</c:v>
                </c:pt>
                <c:pt idx="238">
                  <c:v>35.08</c:v>
                </c:pt>
                <c:pt idx="239">
                  <c:v>48.73</c:v>
                </c:pt>
                <c:pt idx="240">
                  <c:v>45.57</c:v>
                </c:pt>
                <c:pt idx="241">
                  <c:v>41.86</c:v>
                </c:pt>
                <c:pt idx="242">
                  <c:v>47.61</c:v>
                </c:pt>
                <c:pt idx="243">
                  <c:v>46.22</c:v>
                </c:pt>
                <c:pt idx="244">
                  <c:v>45.67</c:v>
                </c:pt>
                <c:pt idx="245">
                  <c:v>43.44</c:v>
                </c:pt>
                <c:pt idx="246">
                  <c:v>46.69</c:v>
                </c:pt>
                <c:pt idx="247">
                  <c:v>30.91</c:v>
                </c:pt>
                <c:pt idx="248">
                  <c:v>48.64</c:v>
                </c:pt>
                <c:pt idx="249">
                  <c:v>16.34</c:v>
                </c:pt>
                <c:pt idx="250">
                  <c:v>18.100000000000001</c:v>
                </c:pt>
                <c:pt idx="251">
                  <c:v>25.43</c:v>
                </c:pt>
                <c:pt idx="252">
                  <c:v>30.63</c:v>
                </c:pt>
                <c:pt idx="253">
                  <c:v>22.83</c:v>
                </c:pt>
                <c:pt idx="254">
                  <c:v>24.6</c:v>
                </c:pt>
                <c:pt idx="255">
                  <c:v>19.579999999999998</c:v>
                </c:pt>
                <c:pt idx="256">
                  <c:v>27.94</c:v>
                </c:pt>
                <c:pt idx="257">
                  <c:v>48.17</c:v>
                </c:pt>
                <c:pt idx="258">
                  <c:v>48.54</c:v>
                </c:pt>
                <c:pt idx="259">
                  <c:v>47.34</c:v>
                </c:pt>
                <c:pt idx="260">
                  <c:v>47.99</c:v>
                </c:pt>
                <c:pt idx="261">
                  <c:v>53.46</c:v>
                </c:pt>
                <c:pt idx="262">
                  <c:v>48.45</c:v>
                </c:pt>
                <c:pt idx="263">
                  <c:v>20.98</c:v>
                </c:pt>
                <c:pt idx="264">
                  <c:v>27.01</c:v>
                </c:pt>
                <c:pt idx="265">
                  <c:v>27.94</c:v>
                </c:pt>
                <c:pt idx="266">
                  <c:v>13.09</c:v>
                </c:pt>
                <c:pt idx="267">
                  <c:v>30.63</c:v>
                </c:pt>
                <c:pt idx="268">
                  <c:v>47.34</c:v>
                </c:pt>
                <c:pt idx="269">
                  <c:v>47.34</c:v>
                </c:pt>
                <c:pt idx="270">
                  <c:v>57.17</c:v>
                </c:pt>
                <c:pt idx="271">
                  <c:v>57.82</c:v>
                </c:pt>
                <c:pt idx="272">
                  <c:v>48.45</c:v>
                </c:pt>
                <c:pt idx="273">
                  <c:v>20.61</c:v>
                </c:pt>
                <c:pt idx="274">
                  <c:v>17.079999999999998</c:v>
                </c:pt>
                <c:pt idx="275">
                  <c:v>12.25</c:v>
                </c:pt>
                <c:pt idx="276">
                  <c:v>38.14</c:v>
                </c:pt>
                <c:pt idx="277">
                  <c:v>38.229999999999997</c:v>
                </c:pt>
                <c:pt idx="278">
                  <c:v>35.450000000000003</c:v>
                </c:pt>
                <c:pt idx="279">
                  <c:v>42.32</c:v>
                </c:pt>
                <c:pt idx="280">
                  <c:v>43.62</c:v>
                </c:pt>
                <c:pt idx="281">
                  <c:v>12.25</c:v>
                </c:pt>
                <c:pt idx="282">
                  <c:v>16.89</c:v>
                </c:pt>
                <c:pt idx="283">
                  <c:v>26.08</c:v>
                </c:pt>
                <c:pt idx="284">
                  <c:v>63.57</c:v>
                </c:pt>
                <c:pt idx="285">
                  <c:v>35.08</c:v>
                </c:pt>
                <c:pt idx="286">
                  <c:v>19.95</c:v>
                </c:pt>
                <c:pt idx="287">
                  <c:v>11.79</c:v>
                </c:pt>
                <c:pt idx="288">
                  <c:v>10.76</c:v>
                </c:pt>
                <c:pt idx="289">
                  <c:v>29.51</c:v>
                </c:pt>
                <c:pt idx="290">
                  <c:v>48.9</c:v>
                </c:pt>
                <c:pt idx="291">
                  <c:v>33.409999999999997</c:v>
                </c:pt>
                <c:pt idx="292">
                  <c:v>28.3</c:v>
                </c:pt>
                <c:pt idx="293">
                  <c:v>16.43</c:v>
                </c:pt>
                <c:pt idx="294">
                  <c:v>12.16</c:v>
                </c:pt>
                <c:pt idx="295">
                  <c:v>13.64</c:v>
                </c:pt>
                <c:pt idx="296">
                  <c:v>24.41</c:v>
                </c:pt>
                <c:pt idx="297">
                  <c:v>45.47</c:v>
                </c:pt>
                <c:pt idx="298">
                  <c:v>24.22</c:v>
                </c:pt>
                <c:pt idx="299">
                  <c:v>8.17</c:v>
                </c:pt>
                <c:pt idx="300">
                  <c:v>14.48</c:v>
                </c:pt>
                <c:pt idx="309">
                  <c:v>30.06</c:v>
                </c:pt>
                <c:pt idx="310">
                  <c:v>39.729999999999997</c:v>
                </c:pt>
                <c:pt idx="311">
                  <c:v>28.28</c:v>
                </c:pt>
                <c:pt idx="312">
                  <c:v>30.08</c:v>
                </c:pt>
                <c:pt idx="313">
                  <c:v>38.479999999999997</c:v>
                </c:pt>
                <c:pt idx="314">
                  <c:v>12.58</c:v>
                </c:pt>
                <c:pt idx="315">
                  <c:v>27.66</c:v>
                </c:pt>
                <c:pt idx="316">
                  <c:v>25.16</c:v>
                </c:pt>
                <c:pt idx="317">
                  <c:v>23.57</c:v>
                </c:pt>
                <c:pt idx="318">
                  <c:v>35.700000000000003</c:v>
                </c:pt>
                <c:pt idx="319">
                  <c:v>29.37</c:v>
                </c:pt>
                <c:pt idx="320">
                  <c:v>29.9</c:v>
                </c:pt>
                <c:pt idx="321">
                  <c:v>62.09</c:v>
                </c:pt>
                <c:pt idx="322">
                  <c:v>28.99</c:v>
                </c:pt>
                <c:pt idx="323">
                  <c:v>14.54</c:v>
                </c:pt>
                <c:pt idx="324">
                  <c:v>42.22</c:v>
                </c:pt>
                <c:pt idx="325">
                  <c:v>42.8</c:v>
                </c:pt>
                <c:pt idx="326">
                  <c:v>16.13</c:v>
                </c:pt>
                <c:pt idx="327">
                  <c:v>18.46</c:v>
                </c:pt>
                <c:pt idx="328">
                  <c:v>24.53</c:v>
                </c:pt>
                <c:pt idx="329">
                  <c:v>40.869999999999997</c:v>
                </c:pt>
                <c:pt idx="330">
                  <c:v>41.14</c:v>
                </c:pt>
                <c:pt idx="331">
                  <c:v>34.130000000000003</c:v>
                </c:pt>
                <c:pt idx="332">
                  <c:v>31.5</c:v>
                </c:pt>
                <c:pt idx="333">
                  <c:v>23.84</c:v>
                </c:pt>
                <c:pt idx="334">
                  <c:v>15.28</c:v>
                </c:pt>
                <c:pt idx="335">
                  <c:v>18.53</c:v>
                </c:pt>
                <c:pt idx="336">
                  <c:v>46.03</c:v>
                </c:pt>
                <c:pt idx="337">
                  <c:v>46.77</c:v>
                </c:pt>
                <c:pt idx="338">
                  <c:v>21.8</c:v>
                </c:pt>
                <c:pt idx="339">
                  <c:v>28.88</c:v>
                </c:pt>
                <c:pt idx="340">
                  <c:v>65.03</c:v>
                </c:pt>
                <c:pt idx="341">
                  <c:v>56.1</c:v>
                </c:pt>
                <c:pt idx="342">
                  <c:v>21.98</c:v>
                </c:pt>
                <c:pt idx="343">
                  <c:v>12.39</c:v>
                </c:pt>
                <c:pt idx="345">
                  <c:v>14.8</c:v>
                </c:pt>
                <c:pt idx="346">
                  <c:v>37.130000000000003</c:v>
                </c:pt>
                <c:pt idx="347">
                  <c:v>40.18</c:v>
                </c:pt>
                <c:pt idx="348">
                  <c:v>22.53</c:v>
                </c:pt>
                <c:pt idx="349">
                  <c:v>44.9</c:v>
                </c:pt>
                <c:pt idx="350">
                  <c:v>74.12</c:v>
                </c:pt>
                <c:pt idx="351">
                  <c:v>98.4</c:v>
                </c:pt>
                <c:pt idx="352">
                  <c:v>67.33</c:v>
                </c:pt>
                <c:pt idx="353">
                  <c:v>25.78</c:v>
                </c:pt>
                <c:pt idx="354">
                  <c:v>16.47</c:v>
                </c:pt>
                <c:pt idx="355">
                  <c:v>19.54</c:v>
                </c:pt>
                <c:pt idx="356">
                  <c:v>16.47</c:v>
                </c:pt>
                <c:pt idx="357">
                  <c:v>29.96</c:v>
                </c:pt>
                <c:pt idx="358">
                  <c:v>15.26</c:v>
                </c:pt>
                <c:pt idx="359">
                  <c:v>18.25</c:v>
                </c:pt>
                <c:pt idx="360">
                  <c:v>23.1</c:v>
                </c:pt>
                <c:pt idx="361">
                  <c:v>39.28</c:v>
                </c:pt>
                <c:pt idx="362">
                  <c:v>22.53</c:v>
                </c:pt>
                <c:pt idx="363">
                  <c:v>14.71</c:v>
                </c:pt>
                <c:pt idx="364">
                  <c:v>15.45</c:v>
                </c:pt>
                <c:pt idx="396">
                  <c:v>28.17</c:v>
                </c:pt>
                <c:pt idx="397">
                  <c:v>9.49</c:v>
                </c:pt>
                <c:pt idx="398">
                  <c:v>12.1</c:v>
                </c:pt>
                <c:pt idx="399">
                  <c:v>19.559999999999999</c:v>
                </c:pt>
                <c:pt idx="400">
                  <c:v>19.54</c:v>
                </c:pt>
                <c:pt idx="401">
                  <c:v>16.739999999999998</c:v>
                </c:pt>
                <c:pt idx="402">
                  <c:v>32.56</c:v>
                </c:pt>
                <c:pt idx="403">
                  <c:v>11.16</c:v>
                </c:pt>
                <c:pt idx="404">
                  <c:v>13.02</c:v>
                </c:pt>
                <c:pt idx="405">
                  <c:v>8.3800000000000008</c:v>
                </c:pt>
                <c:pt idx="406">
                  <c:v>16.760000000000002</c:v>
                </c:pt>
                <c:pt idx="407">
                  <c:v>22.33</c:v>
                </c:pt>
                <c:pt idx="408">
                  <c:v>24.2</c:v>
                </c:pt>
                <c:pt idx="409">
                  <c:v>31.63</c:v>
                </c:pt>
                <c:pt idx="410">
                  <c:v>36.26</c:v>
                </c:pt>
                <c:pt idx="411">
                  <c:v>11.16</c:v>
                </c:pt>
                <c:pt idx="412">
                  <c:v>6.52</c:v>
                </c:pt>
                <c:pt idx="413">
                  <c:v>11.18</c:v>
                </c:pt>
                <c:pt idx="414">
                  <c:v>20.47</c:v>
                </c:pt>
                <c:pt idx="415">
                  <c:v>21.41</c:v>
                </c:pt>
                <c:pt idx="416">
                  <c:v>26.98</c:v>
                </c:pt>
                <c:pt idx="417">
                  <c:v>32.549999999999997</c:v>
                </c:pt>
                <c:pt idx="418">
                  <c:v>15.81</c:v>
                </c:pt>
                <c:pt idx="419">
                  <c:v>22.31</c:v>
                </c:pt>
                <c:pt idx="420">
                  <c:v>15.81</c:v>
                </c:pt>
                <c:pt idx="421">
                  <c:v>16.73</c:v>
                </c:pt>
                <c:pt idx="422">
                  <c:v>21.38</c:v>
                </c:pt>
                <c:pt idx="423">
                  <c:v>11.16</c:v>
                </c:pt>
                <c:pt idx="424" formatCode="General">
                  <c:v>14.88</c:v>
                </c:pt>
                <c:pt idx="425" formatCode="General">
                  <c:v>14.88</c:v>
                </c:pt>
                <c:pt idx="426">
                  <c:v>14.58</c:v>
                </c:pt>
                <c:pt idx="427">
                  <c:v>15.8</c:v>
                </c:pt>
                <c:pt idx="428">
                  <c:v>20.46</c:v>
                </c:pt>
                <c:pt idx="429">
                  <c:v>13.94</c:v>
                </c:pt>
                <c:pt idx="430">
                  <c:v>13.01</c:v>
                </c:pt>
                <c:pt idx="431">
                  <c:v>25.1</c:v>
                </c:pt>
                <c:pt idx="432">
                  <c:v>28.81</c:v>
                </c:pt>
                <c:pt idx="433">
                  <c:v>22.3</c:v>
                </c:pt>
                <c:pt idx="434">
                  <c:v>25.09</c:v>
                </c:pt>
                <c:pt idx="435">
                  <c:v>13.94</c:v>
                </c:pt>
                <c:pt idx="436">
                  <c:v>13.01</c:v>
                </c:pt>
                <c:pt idx="437">
                  <c:v>17.64</c:v>
                </c:pt>
                <c:pt idx="438">
                  <c:v>22.29</c:v>
                </c:pt>
                <c:pt idx="439">
                  <c:v>14.86</c:v>
                </c:pt>
                <c:pt idx="440">
                  <c:v>16.72</c:v>
                </c:pt>
                <c:pt idx="441">
                  <c:v>24.14</c:v>
                </c:pt>
                <c:pt idx="442">
                  <c:v>21.37</c:v>
                </c:pt>
                <c:pt idx="443">
                  <c:v>13.01</c:v>
                </c:pt>
                <c:pt idx="444">
                  <c:v>14.87</c:v>
                </c:pt>
                <c:pt idx="445">
                  <c:v>13</c:v>
                </c:pt>
                <c:pt idx="446">
                  <c:v>19.5</c:v>
                </c:pt>
                <c:pt idx="447">
                  <c:v>17.649999999999999</c:v>
                </c:pt>
                <c:pt idx="448">
                  <c:v>19.53</c:v>
                </c:pt>
                <c:pt idx="449">
                  <c:v>15.81</c:v>
                </c:pt>
                <c:pt idx="450">
                  <c:v>21.36</c:v>
                </c:pt>
                <c:pt idx="451">
                  <c:v>12.07</c:v>
                </c:pt>
                <c:pt idx="452">
                  <c:v>14</c:v>
                </c:pt>
                <c:pt idx="453">
                  <c:v>9.2899999999999991</c:v>
                </c:pt>
                <c:pt idx="454">
                  <c:v>16.739999999999998</c:v>
                </c:pt>
                <c:pt idx="455">
                  <c:v>15.8</c:v>
                </c:pt>
                <c:pt idx="456">
                  <c:v>20.45</c:v>
                </c:pt>
                <c:pt idx="457">
                  <c:v>21.38</c:v>
                </c:pt>
                <c:pt idx="458">
                  <c:v>28.81</c:v>
                </c:pt>
                <c:pt idx="459">
                  <c:v>24.16</c:v>
                </c:pt>
                <c:pt idx="460">
                  <c:v>25.09</c:v>
                </c:pt>
                <c:pt idx="461">
                  <c:v>14.87</c:v>
                </c:pt>
                <c:pt idx="462">
                  <c:v>10.220000000000001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BD2-4A90-91A6-1E1AA5FEED67}"/>
            </c:ext>
          </c:extLst>
        </c:ser>
        <c:ser>
          <c:idx val="1"/>
          <c:order val="1"/>
          <c:tx>
            <c:strRef>
              <c:f>'Raport valori date Sebes'!$C$1</c:f>
              <c:strCache>
                <c:ptCount val="1"/>
                <c:pt idx="0">
                  <c:v>AB I (a), II (a), III (a), IV (a)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Sebes'!$C$2:$C$488</c:f>
              <c:numCache>
                <c:formatCode>0.00</c:formatCode>
                <c:ptCount val="487"/>
                <c:pt idx="0">
                  <c:v>57.518115942029191</c:v>
                </c:pt>
                <c:pt idx="1">
                  <c:v>43.297101449275424</c:v>
                </c:pt>
                <c:pt idx="2">
                  <c:v>65.851449275362313</c:v>
                </c:pt>
                <c:pt idx="214">
                  <c:v>16.394927536231688</c:v>
                </c:pt>
                <c:pt idx="215">
                  <c:v>13.949275362318712</c:v>
                </c:pt>
                <c:pt idx="216">
                  <c:v>21.829710144927244</c:v>
                </c:pt>
                <c:pt idx="337">
                  <c:v>50.54347826086984</c:v>
                </c:pt>
                <c:pt idx="338">
                  <c:v>28.985507246376638</c:v>
                </c:pt>
                <c:pt idx="339">
                  <c:v>41.213768115941519</c:v>
                </c:pt>
                <c:pt idx="457">
                  <c:v>29.619565217391262</c:v>
                </c:pt>
                <c:pt idx="458">
                  <c:v>32.427536231883806</c:v>
                </c:pt>
                <c:pt idx="459">
                  <c:v>29.800724637681299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BD2-4A90-91A6-1E1AA5FEED67}"/>
            </c:ext>
          </c:extLst>
        </c:ser>
        <c:ser>
          <c:idx val="2"/>
          <c:order val="2"/>
          <c:tx>
            <c:strRef>
              <c:f>'Raport valori date Sebes'!$D$1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Sebes'!$D$2:$D$488</c:f>
              <c:numCache>
                <c:formatCode>#,##0.00</c:formatCode>
                <c:ptCount val="487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  <c:pt idx="398">
                  <c:v>50</c:v>
                </c:pt>
                <c:pt idx="399">
                  <c:v>50</c:v>
                </c:pt>
                <c:pt idx="400">
                  <c:v>50</c:v>
                </c:pt>
                <c:pt idx="401">
                  <c:v>50</c:v>
                </c:pt>
                <c:pt idx="402">
                  <c:v>50</c:v>
                </c:pt>
                <c:pt idx="403">
                  <c:v>50</c:v>
                </c:pt>
                <c:pt idx="404">
                  <c:v>50</c:v>
                </c:pt>
                <c:pt idx="405">
                  <c:v>50</c:v>
                </c:pt>
                <c:pt idx="406">
                  <c:v>50</c:v>
                </c:pt>
                <c:pt idx="407">
                  <c:v>50</c:v>
                </c:pt>
                <c:pt idx="408">
                  <c:v>50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</c:v>
                </c:pt>
                <c:pt idx="443">
                  <c:v>50</c:v>
                </c:pt>
                <c:pt idx="444">
                  <c:v>50</c:v>
                </c:pt>
                <c:pt idx="445">
                  <c:v>50</c:v>
                </c:pt>
                <c:pt idx="446">
                  <c:v>50</c:v>
                </c:pt>
                <c:pt idx="447">
                  <c:v>50</c:v>
                </c:pt>
                <c:pt idx="448">
                  <c:v>50</c:v>
                </c:pt>
                <c:pt idx="449">
                  <c:v>50</c:v>
                </c:pt>
                <c:pt idx="450">
                  <c:v>50</c:v>
                </c:pt>
                <c:pt idx="451">
                  <c:v>50</c:v>
                </c:pt>
                <c:pt idx="452">
                  <c:v>50</c:v>
                </c:pt>
                <c:pt idx="453">
                  <c:v>50</c:v>
                </c:pt>
                <c:pt idx="454">
                  <c:v>50</c:v>
                </c:pt>
                <c:pt idx="455">
                  <c:v>50</c:v>
                </c:pt>
                <c:pt idx="456">
                  <c:v>50</c:v>
                </c:pt>
                <c:pt idx="457">
                  <c:v>50</c:v>
                </c:pt>
                <c:pt idx="458">
                  <c:v>50</c:v>
                </c:pt>
                <c:pt idx="459">
                  <c:v>50</c:v>
                </c:pt>
                <c:pt idx="460">
                  <c:v>50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50</c:v>
                </c:pt>
                <c:pt idx="466">
                  <c:v>50</c:v>
                </c:pt>
                <c:pt idx="467">
                  <c:v>50</c:v>
                </c:pt>
                <c:pt idx="468">
                  <c:v>50</c:v>
                </c:pt>
                <c:pt idx="469">
                  <c:v>50</c:v>
                </c:pt>
                <c:pt idx="470">
                  <c:v>50</c:v>
                </c:pt>
                <c:pt idx="471">
                  <c:v>50</c:v>
                </c:pt>
                <c:pt idx="472">
                  <c:v>50</c:v>
                </c:pt>
                <c:pt idx="473">
                  <c:v>50</c:v>
                </c:pt>
                <c:pt idx="474">
                  <c:v>50</c:v>
                </c:pt>
                <c:pt idx="475">
                  <c:v>50</c:v>
                </c:pt>
                <c:pt idx="476">
                  <c:v>50</c:v>
                </c:pt>
                <c:pt idx="477">
                  <c:v>50</c:v>
                </c:pt>
                <c:pt idx="478">
                  <c:v>50</c:v>
                </c:pt>
                <c:pt idx="479">
                  <c:v>50</c:v>
                </c:pt>
                <c:pt idx="480">
                  <c:v>50</c:v>
                </c:pt>
                <c:pt idx="481">
                  <c:v>50</c:v>
                </c:pt>
                <c:pt idx="482">
                  <c:v>50</c:v>
                </c:pt>
                <c:pt idx="483">
                  <c:v>50</c:v>
                </c:pt>
                <c:pt idx="484">
                  <c:v>50</c:v>
                </c:pt>
                <c:pt idx="485">
                  <c:v>50</c:v>
                </c:pt>
                <c:pt idx="486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BD2-4A90-91A6-1E1AA5FEED67}"/>
            </c:ext>
          </c:extLst>
        </c:ser>
        <c:ser>
          <c:idx val="3"/>
          <c:order val="3"/>
          <c:tx>
            <c:strRef>
              <c:f>'Raport valori date Sebes'!$E$1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Sebes'!$E$2:$E$488</c:f>
              <c:numCache>
                <c:formatCode>General</c:formatCode>
                <c:ptCount val="487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45</c:v>
                </c:pt>
                <c:pt idx="349">
                  <c:v>45</c:v>
                </c:pt>
                <c:pt idx="350">
                  <c:v>45</c:v>
                </c:pt>
                <c:pt idx="351">
                  <c:v>45</c:v>
                </c:pt>
                <c:pt idx="352">
                  <c:v>45</c:v>
                </c:pt>
                <c:pt idx="353">
                  <c:v>45</c:v>
                </c:pt>
                <c:pt idx="354">
                  <c:v>45</c:v>
                </c:pt>
                <c:pt idx="355">
                  <c:v>45</c:v>
                </c:pt>
                <c:pt idx="356">
                  <c:v>45</c:v>
                </c:pt>
                <c:pt idx="357">
                  <c:v>45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45</c:v>
                </c:pt>
                <c:pt idx="363">
                  <c:v>45</c:v>
                </c:pt>
                <c:pt idx="364">
                  <c:v>45</c:v>
                </c:pt>
                <c:pt idx="365">
                  <c:v>45</c:v>
                </c:pt>
                <c:pt idx="366">
                  <c:v>45</c:v>
                </c:pt>
                <c:pt idx="367">
                  <c:v>45</c:v>
                </c:pt>
                <c:pt idx="368">
                  <c:v>45</c:v>
                </c:pt>
                <c:pt idx="369">
                  <c:v>45</c:v>
                </c:pt>
                <c:pt idx="370">
                  <c:v>45</c:v>
                </c:pt>
                <c:pt idx="371">
                  <c:v>45</c:v>
                </c:pt>
                <c:pt idx="372">
                  <c:v>45</c:v>
                </c:pt>
                <c:pt idx="373">
                  <c:v>45</c:v>
                </c:pt>
                <c:pt idx="374">
                  <c:v>45</c:v>
                </c:pt>
                <c:pt idx="375">
                  <c:v>45</c:v>
                </c:pt>
                <c:pt idx="376">
                  <c:v>45</c:v>
                </c:pt>
                <c:pt idx="377">
                  <c:v>45</c:v>
                </c:pt>
                <c:pt idx="378">
                  <c:v>45</c:v>
                </c:pt>
                <c:pt idx="379">
                  <c:v>45</c:v>
                </c:pt>
                <c:pt idx="380">
                  <c:v>45</c:v>
                </c:pt>
                <c:pt idx="381">
                  <c:v>45</c:v>
                </c:pt>
                <c:pt idx="382">
                  <c:v>45</c:v>
                </c:pt>
                <c:pt idx="383">
                  <c:v>45</c:v>
                </c:pt>
                <c:pt idx="384">
                  <c:v>45</c:v>
                </c:pt>
                <c:pt idx="385">
                  <c:v>45</c:v>
                </c:pt>
                <c:pt idx="386">
                  <c:v>45</c:v>
                </c:pt>
                <c:pt idx="387">
                  <c:v>45</c:v>
                </c:pt>
                <c:pt idx="388">
                  <c:v>45</c:v>
                </c:pt>
                <c:pt idx="389">
                  <c:v>45</c:v>
                </c:pt>
                <c:pt idx="390">
                  <c:v>45</c:v>
                </c:pt>
                <c:pt idx="391">
                  <c:v>45</c:v>
                </c:pt>
                <c:pt idx="392">
                  <c:v>45</c:v>
                </c:pt>
                <c:pt idx="393">
                  <c:v>45</c:v>
                </c:pt>
                <c:pt idx="394">
                  <c:v>45</c:v>
                </c:pt>
                <c:pt idx="395">
                  <c:v>45</c:v>
                </c:pt>
                <c:pt idx="396">
                  <c:v>45</c:v>
                </c:pt>
                <c:pt idx="397">
                  <c:v>45</c:v>
                </c:pt>
                <c:pt idx="398">
                  <c:v>45</c:v>
                </c:pt>
                <c:pt idx="399">
                  <c:v>45</c:v>
                </c:pt>
                <c:pt idx="400">
                  <c:v>45</c:v>
                </c:pt>
                <c:pt idx="401">
                  <c:v>45</c:v>
                </c:pt>
                <c:pt idx="402">
                  <c:v>45</c:v>
                </c:pt>
                <c:pt idx="403">
                  <c:v>45</c:v>
                </c:pt>
                <c:pt idx="404">
                  <c:v>45</c:v>
                </c:pt>
                <c:pt idx="405">
                  <c:v>45</c:v>
                </c:pt>
                <c:pt idx="406">
                  <c:v>45</c:v>
                </c:pt>
                <c:pt idx="407">
                  <c:v>45</c:v>
                </c:pt>
                <c:pt idx="408">
                  <c:v>45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  <c:pt idx="418">
                  <c:v>45</c:v>
                </c:pt>
                <c:pt idx="419">
                  <c:v>45</c:v>
                </c:pt>
                <c:pt idx="420">
                  <c:v>45</c:v>
                </c:pt>
                <c:pt idx="421">
                  <c:v>45</c:v>
                </c:pt>
                <c:pt idx="422">
                  <c:v>45</c:v>
                </c:pt>
                <c:pt idx="423">
                  <c:v>45</c:v>
                </c:pt>
                <c:pt idx="424">
                  <c:v>45</c:v>
                </c:pt>
                <c:pt idx="425">
                  <c:v>45</c:v>
                </c:pt>
                <c:pt idx="426">
                  <c:v>45</c:v>
                </c:pt>
                <c:pt idx="427">
                  <c:v>45</c:v>
                </c:pt>
                <c:pt idx="428">
                  <c:v>45</c:v>
                </c:pt>
                <c:pt idx="429">
                  <c:v>45</c:v>
                </c:pt>
                <c:pt idx="430">
                  <c:v>45</c:v>
                </c:pt>
                <c:pt idx="431">
                  <c:v>45</c:v>
                </c:pt>
                <c:pt idx="432">
                  <c:v>45</c:v>
                </c:pt>
                <c:pt idx="433">
                  <c:v>45</c:v>
                </c:pt>
                <c:pt idx="434">
                  <c:v>45</c:v>
                </c:pt>
                <c:pt idx="435">
                  <c:v>45</c:v>
                </c:pt>
                <c:pt idx="436">
                  <c:v>45</c:v>
                </c:pt>
                <c:pt idx="437">
                  <c:v>45</c:v>
                </c:pt>
                <c:pt idx="438">
                  <c:v>45</c:v>
                </c:pt>
                <c:pt idx="439">
                  <c:v>45</c:v>
                </c:pt>
                <c:pt idx="440">
                  <c:v>45</c:v>
                </c:pt>
                <c:pt idx="441">
                  <c:v>45</c:v>
                </c:pt>
                <c:pt idx="442">
                  <c:v>45</c:v>
                </c:pt>
                <c:pt idx="443">
                  <c:v>45</c:v>
                </c:pt>
                <c:pt idx="444">
                  <c:v>45</c:v>
                </c:pt>
                <c:pt idx="445">
                  <c:v>45</c:v>
                </c:pt>
                <c:pt idx="446">
                  <c:v>45</c:v>
                </c:pt>
                <c:pt idx="447">
                  <c:v>45</c:v>
                </c:pt>
                <c:pt idx="448">
                  <c:v>45</c:v>
                </c:pt>
                <c:pt idx="449">
                  <c:v>45</c:v>
                </c:pt>
                <c:pt idx="450">
                  <c:v>45</c:v>
                </c:pt>
                <c:pt idx="451">
                  <c:v>45</c:v>
                </c:pt>
                <c:pt idx="452">
                  <c:v>45</c:v>
                </c:pt>
                <c:pt idx="453">
                  <c:v>45</c:v>
                </c:pt>
                <c:pt idx="454">
                  <c:v>45</c:v>
                </c:pt>
                <c:pt idx="455">
                  <c:v>45</c:v>
                </c:pt>
                <c:pt idx="456">
                  <c:v>45</c:v>
                </c:pt>
                <c:pt idx="457">
                  <c:v>45</c:v>
                </c:pt>
                <c:pt idx="458">
                  <c:v>45</c:v>
                </c:pt>
                <c:pt idx="459">
                  <c:v>45</c:v>
                </c:pt>
                <c:pt idx="460">
                  <c:v>45</c:v>
                </c:pt>
                <c:pt idx="461">
                  <c:v>45</c:v>
                </c:pt>
                <c:pt idx="462">
                  <c:v>45</c:v>
                </c:pt>
                <c:pt idx="463">
                  <c:v>45</c:v>
                </c:pt>
                <c:pt idx="464">
                  <c:v>45</c:v>
                </c:pt>
                <c:pt idx="465">
                  <c:v>45</c:v>
                </c:pt>
                <c:pt idx="466">
                  <c:v>45</c:v>
                </c:pt>
                <c:pt idx="467">
                  <c:v>45</c:v>
                </c:pt>
                <c:pt idx="468">
                  <c:v>45</c:v>
                </c:pt>
                <c:pt idx="469">
                  <c:v>45</c:v>
                </c:pt>
                <c:pt idx="470">
                  <c:v>45</c:v>
                </c:pt>
                <c:pt idx="471">
                  <c:v>45</c:v>
                </c:pt>
                <c:pt idx="472">
                  <c:v>45</c:v>
                </c:pt>
                <c:pt idx="473">
                  <c:v>45</c:v>
                </c:pt>
                <c:pt idx="474">
                  <c:v>45</c:v>
                </c:pt>
                <c:pt idx="475">
                  <c:v>45</c:v>
                </c:pt>
                <c:pt idx="476">
                  <c:v>45</c:v>
                </c:pt>
                <c:pt idx="477">
                  <c:v>45</c:v>
                </c:pt>
                <c:pt idx="478">
                  <c:v>45</c:v>
                </c:pt>
                <c:pt idx="479">
                  <c:v>45</c:v>
                </c:pt>
                <c:pt idx="480">
                  <c:v>45</c:v>
                </c:pt>
                <c:pt idx="481">
                  <c:v>45</c:v>
                </c:pt>
                <c:pt idx="482">
                  <c:v>45</c:v>
                </c:pt>
                <c:pt idx="483">
                  <c:v>45</c:v>
                </c:pt>
                <c:pt idx="484">
                  <c:v>45</c:v>
                </c:pt>
                <c:pt idx="485">
                  <c:v>45</c:v>
                </c:pt>
                <c:pt idx="486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BD2-4A90-91A6-1E1AA5FEE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714456"/>
        <c:axId val="200711712"/>
      </c:lineChart>
      <c:catAx>
        <c:axId val="200714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711712"/>
        <c:crosses val="autoZero"/>
        <c:auto val="1"/>
        <c:lblAlgn val="ctr"/>
        <c:lblOffset val="100"/>
        <c:noMultiLvlLbl val="0"/>
      </c:catAx>
      <c:valAx>
        <c:axId val="20071171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3425845549281E-2"/>
          <c:y val="0.91387728096024112"/>
          <c:w val="0.92828547045999399"/>
          <c:h val="7.767480056948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2000" b="0" dirty="0"/>
              <a:t>CORELAȚIE</a:t>
            </a:r>
            <a:r>
              <a:rPr lang="ro-RO" sz="2000" b="0" baseline="0" dirty="0"/>
              <a:t> DETERMINĂRI GRAVIMETRICE AB-1 RNMC (FU) A ȘI POIM (T</a:t>
            </a:r>
            <a:r>
              <a:rPr lang="ro-RO" sz="2000" b="0" baseline="0" dirty="0" smtClean="0"/>
              <a:t>)</a:t>
            </a:r>
          </a:p>
          <a:p>
            <a:pPr>
              <a:defRPr sz="2000"/>
            </a:pPr>
            <a:r>
              <a:rPr lang="ro-RO" sz="2000" b="0" baseline="0" dirty="0" smtClean="0"/>
              <a:t>Municipiul Alba Iulia</a:t>
            </a:r>
            <a:endParaRPr lang="en-US" sz="2000" b="0" dirty="0"/>
          </a:p>
        </c:rich>
      </c:tx>
      <c:layout>
        <c:manualLayout>
          <c:xMode val="edge"/>
          <c:yMode val="edge"/>
          <c:x val="0.23814991938339586"/>
          <c:y val="2.665358372500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230247938322669E-2"/>
          <c:y val="0.13562926654714433"/>
          <c:w val="0.97267512469656614"/>
          <c:h val="0.74313602833950065"/>
        </c:manualLayout>
      </c:layout>
      <c:lineChart>
        <c:grouping val="standard"/>
        <c:varyColors val="0"/>
        <c:ser>
          <c:idx val="0"/>
          <c:order val="0"/>
          <c:tx>
            <c:strRef>
              <c:f>'Raport valori date Alba Iulia'!$B$1</c:f>
              <c:strCache>
                <c:ptCount val="1"/>
                <c:pt idx="0">
                  <c:v>AB-1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'Raport valori date Alba Iulia'!$B$2:$B$488</c:f>
              <c:numCache>
                <c:formatCode>#,##0.00</c:formatCode>
                <c:ptCount val="487"/>
                <c:pt idx="0">
                  <c:v>25.8</c:v>
                </c:pt>
                <c:pt idx="1">
                  <c:v>24.35</c:v>
                </c:pt>
                <c:pt idx="2">
                  <c:v>38.520000000000003</c:v>
                </c:pt>
                <c:pt idx="3">
                  <c:v>46.88</c:v>
                </c:pt>
                <c:pt idx="4">
                  <c:v>30.8</c:v>
                </c:pt>
                <c:pt idx="5">
                  <c:v>21.62</c:v>
                </c:pt>
                <c:pt idx="6">
                  <c:v>18.260000000000002</c:v>
                </c:pt>
                <c:pt idx="7">
                  <c:v>33.07</c:v>
                </c:pt>
                <c:pt idx="8">
                  <c:v>35.25</c:v>
                </c:pt>
                <c:pt idx="9">
                  <c:v>22.08</c:v>
                </c:pt>
                <c:pt idx="10">
                  <c:v>23.44</c:v>
                </c:pt>
                <c:pt idx="11">
                  <c:v>15.54</c:v>
                </c:pt>
                <c:pt idx="12">
                  <c:v>15.72</c:v>
                </c:pt>
                <c:pt idx="13">
                  <c:v>19.62</c:v>
                </c:pt>
                <c:pt idx="14">
                  <c:v>20.170000000000002</c:v>
                </c:pt>
                <c:pt idx="15">
                  <c:v>15.54</c:v>
                </c:pt>
                <c:pt idx="16">
                  <c:v>13.08</c:v>
                </c:pt>
                <c:pt idx="17">
                  <c:v>12.36</c:v>
                </c:pt>
                <c:pt idx="20">
                  <c:v>23.89</c:v>
                </c:pt>
                <c:pt idx="21">
                  <c:v>18.72</c:v>
                </c:pt>
                <c:pt idx="22">
                  <c:v>11.27</c:v>
                </c:pt>
                <c:pt idx="23">
                  <c:v>13.08</c:v>
                </c:pt>
                <c:pt idx="24">
                  <c:v>24.62</c:v>
                </c:pt>
                <c:pt idx="25">
                  <c:v>27.16</c:v>
                </c:pt>
                <c:pt idx="26">
                  <c:v>35.89</c:v>
                </c:pt>
                <c:pt idx="27">
                  <c:v>23.8</c:v>
                </c:pt>
                <c:pt idx="28">
                  <c:v>23.17</c:v>
                </c:pt>
                <c:pt idx="29">
                  <c:v>29.89</c:v>
                </c:pt>
                <c:pt idx="30">
                  <c:v>38.340000000000003</c:v>
                </c:pt>
                <c:pt idx="31">
                  <c:v>21.62</c:v>
                </c:pt>
                <c:pt idx="32">
                  <c:v>19.809999999999999</c:v>
                </c:pt>
                <c:pt idx="33">
                  <c:v>13.26</c:v>
                </c:pt>
                <c:pt idx="34">
                  <c:v>11.72</c:v>
                </c:pt>
                <c:pt idx="35">
                  <c:v>12.63</c:v>
                </c:pt>
                <c:pt idx="36">
                  <c:v>15.36</c:v>
                </c:pt>
                <c:pt idx="37">
                  <c:v>8</c:v>
                </c:pt>
                <c:pt idx="38">
                  <c:v>15.9</c:v>
                </c:pt>
                <c:pt idx="39">
                  <c:v>13.35</c:v>
                </c:pt>
                <c:pt idx="40">
                  <c:v>18.350000000000001</c:v>
                </c:pt>
                <c:pt idx="41">
                  <c:v>16.72</c:v>
                </c:pt>
                <c:pt idx="42">
                  <c:v>28.44</c:v>
                </c:pt>
                <c:pt idx="43">
                  <c:v>30.53</c:v>
                </c:pt>
                <c:pt idx="44">
                  <c:v>16.079999999999998</c:v>
                </c:pt>
                <c:pt idx="45">
                  <c:v>13.45</c:v>
                </c:pt>
                <c:pt idx="46">
                  <c:v>11.72</c:v>
                </c:pt>
                <c:pt idx="47">
                  <c:v>29.35</c:v>
                </c:pt>
                <c:pt idx="48">
                  <c:v>13.35</c:v>
                </c:pt>
                <c:pt idx="49">
                  <c:v>11.18</c:v>
                </c:pt>
                <c:pt idx="50">
                  <c:v>10.45</c:v>
                </c:pt>
                <c:pt idx="51">
                  <c:v>11.81</c:v>
                </c:pt>
                <c:pt idx="52">
                  <c:v>12.54</c:v>
                </c:pt>
                <c:pt idx="53">
                  <c:v>12.36</c:v>
                </c:pt>
                <c:pt idx="54">
                  <c:v>13.35</c:v>
                </c:pt>
                <c:pt idx="55">
                  <c:v>16.170000000000002</c:v>
                </c:pt>
                <c:pt idx="56">
                  <c:v>17.72</c:v>
                </c:pt>
                <c:pt idx="57">
                  <c:v>14.08</c:v>
                </c:pt>
                <c:pt idx="58">
                  <c:v>12.45</c:v>
                </c:pt>
                <c:pt idx="59">
                  <c:v>16.989999999999998</c:v>
                </c:pt>
                <c:pt idx="60">
                  <c:v>15.26</c:v>
                </c:pt>
                <c:pt idx="61">
                  <c:v>18.53</c:v>
                </c:pt>
                <c:pt idx="62">
                  <c:v>23.26</c:v>
                </c:pt>
                <c:pt idx="63">
                  <c:v>9.9</c:v>
                </c:pt>
                <c:pt idx="64">
                  <c:v>11.18</c:v>
                </c:pt>
                <c:pt idx="65">
                  <c:v>17.63</c:v>
                </c:pt>
                <c:pt idx="66">
                  <c:v>11.27</c:v>
                </c:pt>
                <c:pt idx="67">
                  <c:v>15.26</c:v>
                </c:pt>
                <c:pt idx="68">
                  <c:v>11.9</c:v>
                </c:pt>
                <c:pt idx="69">
                  <c:v>12.36</c:v>
                </c:pt>
                <c:pt idx="70">
                  <c:v>15.99</c:v>
                </c:pt>
                <c:pt idx="71">
                  <c:v>25.17</c:v>
                </c:pt>
                <c:pt idx="72">
                  <c:v>19.260000000000002</c:v>
                </c:pt>
                <c:pt idx="73">
                  <c:v>11.72</c:v>
                </c:pt>
                <c:pt idx="74">
                  <c:v>9.69</c:v>
                </c:pt>
                <c:pt idx="75">
                  <c:v>12.99</c:v>
                </c:pt>
                <c:pt idx="76">
                  <c:v>8.5399999999999991</c:v>
                </c:pt>
                <c:pt idx="77">
                  <c:v>11.63</c:v>
                </c:pt>
                <c:pt idx="78">
                  <c:v>13.26</c:v>
                </c:pt>
                <c:pt idx="79">
                  <c:v>11.72</c:v>
                </c:pt>
                <c:pt idx="80">
                  <c:v>10</c:v>
                </c:pt>
                <c:pt idx="81">
                  <c:v>12.45</c:v>
                </c:pt>
                <c:pt idx="82">
                  <c:v>13.9</c:v>
                </c:pt>
                <c:pt idx="83">
                  <c:v>13.54</c:v>
                </c:pt>
                <c:pt idx="84">
                  <c:v>11.72</c:v>
                </c:pt>
                <c:pt idx="85">
                  <c:v>21.08</c:v>
                </c:pt>
                <c:pt idx="86">
                  <c:v>10.45</c:v>
                </c:pt>
                <c:pt idx="87">
                  <c:v>14.63</c:v>
                </c:pt>
                <c:pt idx="88">
                  <c:v>24.44</c:v>
                </c:pt>
                <c:pt idx="89">
                  <c:v>14.26</c:v>
                </c:pt>
                <c:pt idx="90">
                  <c:v>7.54</c:v>
                </c:pt>
                <c:pt idx="91">
                  <c:v>12.45</c:v>
                </c:pt>
                <c:pt idx="92">
                  <c:v>18.72</c:v>
                </c:pt>
                <c:pt idx="93">
                  <c:v>14.17</c:v>
                </c:pt>
                <c:pt idx="94">
                  <c:v>15.36</c:v>
                </c:pt>
                <c:pt idx="95">
                  <c:v>15.99</c:v>
                </c:pt>
                <c:pt idx="96">
                  <c:v>15.17</c:v>
                </c:pt>
                <c:pt idx="97">
                  <c:v>9.81</c:v>
                </c:pt>
                <c:pt idx="98">
                  <c:v>14.26</c:v>
                </c:pt>
                <c:pt idx="99">
                  <c:v>15.81</c:v>
                </c:pt>
                <c:pt idx="100">
                  <c:v>14.26</c:v>
                </c:pt>
                <c:pt idx="101">
                  <c:v>13.17</c:v>
                </c:pt>
                <c:pt idx="102">
                  <c:v>12.9</c:v>
                </c:pt>
                <c:pt idx="103">
                  <c:v>11.08</c:v>
                </c:pt>
                <c:pt idx="105">
                  <c:v>8.7200000000000006</c:v>
                </c:pt>
                <c:pt idx="106">
                  <c:v>10.08</c:v>
                </c:pt>
                <c:pt idx="107">
                  <c:v>11.27</c:v>
                </c:pt>
                <c:pt idx="108">
                  <c:v>17.170000000000002</c:v>
                </c:pt>
                <c:pt idx="109">
                  <c:v>14.36</c:v>
                </c:pt>
                <c:pt idx="110">
                  <c:v>11.9</c:v>
                </c:pt>
                <c:pt idx="111">
                  <c:v>8.5399999999999991</c:v>
                </c:pt>
                <c:pt idx="112">
                  <c:v>12.17</c:v>
                </c:pt>
                <c:pt idx="113">
                  <c:v>21.99</c:v>
                </c:pt>
                <c:pt idx="114">
                  <c:v>38.159999999999997</c:v>
                </c:pt>
                <c:pt idx="115">
                  <c:v>33.25</c:v>
                </c:pt>
                <c:pt idx="116">
                  <c:v>43.79</c:v>
                </c:pt>
                <c:pt idx="117">
                  <c:v>14.72</c:v>
                </c:pt>
                <c:pt idx="118">
                  <c:v>9.9</c:v>
                </c:pt>
                <c:pt idx="119">
                  <c:v>13.72</c:v>
                </c:pt>
                <c:pt idx="120">
                  <c:v>16.170000000000002</c:v>
                </c:pt>
                <c:pt idx="121">
                  <c:v>29.07</c:v>
                </c:pt>
                <c:pt idx="122">
                  <c:v>13.08</c:v>
                </c:pt>
                <c:pt idx="123">
                  <c:v>12.54</c:v>
                </c:pt>
                <c:pt idx="124">
                  <c:v>12.08</c:v>
                </c:pt>
                <c:pt idx="125">
                  <c:v>10.81</c:v>
                </c:pt>
                <c:pt idx="126">
                  <c:v>13.36</c:v>
                </c:pt>
                <c:pt idx="127">
                  <c:v>19.079999999999998</c:v>
                </c:pt>
                <c:pt idx="128">
                  <c:v>23.26</c:v>
                </c:pt>
                <c:pt idx="129">
                  <c:v>19.53</c:v>
                </c:pt>
                <c:pt idx="130">
                  <c:v>18.350000000000001</c:v>
                </c:pt>
                <c:pt idx="131">
                  <c:v>20.71</c:v>
                </c:pt>
                <c:pt idx="132">
                  <c:v>18.809999999999999</c:v>
                </c:pt>
                <c:pt idx="133">
                  <c:v>22.26</c:v>
                </c:pt>
                <c:pt idx="134">
                  <c:v>25.26</c:v>
                </c:pt>
                <c:pt idx="135">
                  <c:v>34.07</c:v>
                </c:pt>
                <c:pt idx="136">
                  <c:v>35.25</c:v>
                </c:pt>
                <c:pt idx="137">
                  <c:v>14.36</c:v>
                </c:pt>
                <c:pt idx="138">
                  <c:v>23.08</c:v>
                </c:pt>
                <c:pt idx="139">
                  <c:v>25.08</c:v>
                </c:pt>
                <c:pt idx="140">
                  <c:v>22.81</c:v>
                </c:pt>
                <c:pt idx="141">
                  <c:v>11.45</c:v>
                </c:pt>
                <c:pt idx="142">
                  <c:v>14.17</c:v>
                </c:pt>
                <c:pt idx="143">
                  <c:v>15.72</c:v>
                </c:pt>
                <c:pt idx="144">
                  <c:v>18.350000000000001</c:v>
                </c:pt>
                <c:pt idx="145">
                  <c:v>18.53</c:v>
                </c:pt>
                <c:pt idx="146">
                  <c:v>19.989999999999998</c:v>
                </c:pt>
                <c:pt idx="147">
                  <c:v>26.98</c:v>
                </c:pt>
                <c:pt idx="148">
                  <c:v>32.159999999999997</c:v>
                </c:pt>
                <c:pt idx="149">
                  <c:v>25.17</c:v>
                </c:pt>
                <c:pt idx="150">
                  <c:v>25.8</c:v>
                </c:pt>
                <c:pt idx="151">
                  <c:v>18.260000000000002</c:v>
                </c:pt>
                <c:pt idx="152">
                  <c:v>16.350000000000001</c:v>
                </c:pt>
                <c:pt idx="153">
                  <c:v>18.350000000000001</c:v>
                </c:pt>
                <c:pt idx="154">
                  <c:v>14.63</c:v>
                </c:pt>
                <c:pt idx="155">
                  <c:v>10.27</c:v>
                </c:pt>
                <c:pt idx="156">
                  <c:v>13.81</c:v>
                </c:pt>
                <c:pt idx="157">
                  <c:v>19.809999999999999</c:v>
                </c:pt>
                <c:pt idx="158">
                  <c:v>12.99</c:v>
                </c:pt>
                <c:pt idx="159">
                  <c:v>12.63</c:v>
                </c:pt>
                <c:pt idx="160">
                  <c:v>12.54</c:v>
                </c:pt>
                <c:pt idx="161">
                  <c:v>16.989999999999998</c:v>
                </c:pt>
                <c:pt idx="162">
                  <c:v>19.170000000000002</c:v>
                </c:pt>
                <c:pt idx="163">
                  <c:v>16.260000000000002</c:v>
                </c:pt>
                <c:pt idx="164">
                  <c:v>15.35</c:v>
                </c:pt>
                <c:pt idx="165">
                  <c:v>15.81</c:v>
                </c:pt>
                <c:pt idx="166">
                  <c:v>17.350000000000001</c:v>
                </c:pt>
                <c:pt idx="167">
                  <c:v>18.989999999999998</c:v>
                </c:pt>
                <c:pt idx="168">
                  <c:v>26.35</c:v>
                </c:pt>
                <c:pt idx="169">
                  <c:v>29.26</c:v>
                </c:pt>
                <c:pt idx="170">
                  <c:v>12.08</c:v>
                </c:pt>
                <c:pt idx="176">
                  <c:v>21.26</c:v>
                </c:pt>
                <c:pt idx="177">
                  <c:v>11.45</c:v>
                </c:pt>
                <c:pt idx="180">
                  <c:v>11.17</c:v>
                </c:pt>
                <c:pt idx="181">
                  <c:v>11.63</c:v>
                </c:pt>
                <c:pt idx="182">
                  <c:v>9.99</c:v>
                </c:pt>
                <c:pt idx="183">
                  <c:v>9.6300000000000008</c:v>
                </c:pt>
                <c:pt idx="184">
                  <c:v>8</c:v>
                </c:pt>
                <c:pt idx="185">
                  <c:v>11.54</c:v>
                </c:pt>
                <c:pt idx="186">
                  <c:v>11.72</c:v>
                </c:pt>
                <c:pt idx="187">
                  <c:v>15.26</c:v>
                </c:pt>
                <c:pt idx="188">
                  <c:v>14.36</c:v>
                </c:pt>
                <c:pt idx="189">
                  <c:v>15.17</c:v>
                </c:pt>
                <c:pt idx="190">
                  <c:v>15.81</c:v>
                </c:pt>
                <c:pt idx="191">
                  <c:v>17.079999999999998</c:v>
                </c:pt>
                <c:pt idx="192">
                  <c:v>20.079999999999998</c:v>
                </c:pt>
                <c:pt idx="193">
                  <c:v>20.440000000000001</c:v>
                </c:pt>
                <c:pt idx="194">
                  <c:v>18.350000000000001</c:v>
                </c:pt>
                <c:pt idx="195">
                  <c:v>17.809999999999999</c:v>
                </c:pt>
                <c:pt idx="196">
                  <c:v>20.81</c:v>
                </c:pt>
                <c:pt idx="197">
                  <c:v>19.809999999999999</c:v>
                </c:pt>
                <c:pt idx="198">
                  <c:v>20.170000000000002</c:v>
                </c:pt>
                <c:pt idx="199">
                  <c:v>22.99</c:v>
                </c:pt>
                <c:pt idx="200">
                  <c:v>21.17</c:v>
                </c:pt>
                <c:pt idx="201">
                  <c:v>9.4499999999999993</c:v>
                </c:pt>
                <c:pt idx="202">
                  <c:v>11.18</c:v>
                </c:pt>
                <c:pt idx="203">
                  <c:v>8.99</c:v>
                </c:pt>
                <c:pt idx="204">
                  <c:v>12.36</c:v>
                </c:pt>
                <c:pt idx="205">
                  <c:v>10.81</c:v>
                </c:pt>
                <c:pt idx="206">
                  <c:v>10.63</c:v>
                </c:pt>
                <c:pt idx="207">
                  <c:v>12.45</c:v>
                </c:pt>
                <c:pt idx="208">
                  <c:v>12.72</c:v>
                </c:pt>
                <c:pt idx="209">
                  <c:v>13.81</c:v>
                </c:pt>
                <c:pt idx="210">
                  <c:v>18.350000000000001</c:v>
                </c:pt>
                <c:pt idx="211">
                  <c:v>22.71</c:v>
                </c:pt>
                <c:pt idx="212">
                  <c:v>12.08</c:v>
                </c:pt>
                <c:pt idx="213">
                  <c:v>21.17</c:v>
                </c:pt>
                <c:pt idx="214">
                  <c:v>24.62</c:v>
                </c:pt>
                <c:pt idx="215">
                  <c:v>20.260000000000002</c:v>
                </c:pt>
                <c:pt idx="216">
                  <c:v>18.989999999999998</c:v>
                </c:pt>
                <c:pt idx="217">
                  <c:v>27.89</c:v>
                </c:pt>
                <c:pt idx="218">
                  <c:v>25.89</c:v>
                </c:pt>
                <c:pt idx="219">
                  <c:v>18.72</c:v>
                </c:pt>
                <c:pt idx="220">
                  <c:v>12.9</c:v>
                </c:pt>
                <c:pt idx="221">
                  <c:v>29.62</c:v>
                </c:pt>
                <c:pt idx="222">
                  <c:v>25.35</c:v>
                </c:pt>
                <c:pt idx="223">
                  <c:v>19.079999999999998</c:v>
                </c:pt>
                <c:pt idx="224">
                  <c:v>20.440000000000001</c:v>
                </c:pt>
                <c:pt idx="225">
                  <c:v>9.09</c:v>
                </c:pt>
                <c:pt idx="226">
                  <c:v>9.81</c:v>
                </c:pt>
                <c:pt idx="227">
                  <c:v>18.989999999999998</c:v>
                </c:pt>
                <c:pt idx="228">
                  <c:v>19.53</c:v>
                </c:pt>
                <c:pt idx="229">
                  <c:v>14.72</c:v>
                </c:pt>
                <c:pt idx="230">
                  <c:v>17.440000000000001</c:v>
                </c:pt>
                <c:pt idx="231">
                  <c:v>13.08</c:v>
                </c:pt>
                <c:pt idx="232">
                  <c:v>19.72</c:v>
                </c:pt>
                <c:pt idx="233">
                  <c:v>28.44</c:v>
                </c:pt>
                <c:pt idx="234">
                  <c:v>20.81</c:v>
                </c:pt>
                <c:pt idx="235">
                  <c:v>17.260000000000002</c:v>
                </c:pt>
                <c:pt idx="236">
                  <c:v>13.17</c:v>
                </c:pt>
                <c:pt idx="237">
                  <c:v>12.17</c:v>
                </c:pt>
                <c:pt idx="238">
                  <c:v>17.72</c:v>
                </c:pt>
                <c:pt idx="239">
                  <c:v>31.89</c:v>
                </c:pt>
                <c:pt idx="240">
                  <c:v>43.97</c:v>
                </c:pt>
                <c:pt idx="241">
                  <c:v>43.07</c:v>
                </c:pt>
                <c:pt idx="242">
                  <c:v>48.61</c:v>
                </c:pt>
                <c:pt idx="243">
                  <c:v>49.43</c:v>
                </c:pt>
                <c:pt idx="244">
                  <c:v>39.61</c:v>
                </c:pt>
                <c:pt idx="245">
                  <c:v>48.61</c:v>
                </c:pt>
                <c:pt idx="246">
                  <c:v>42.61</c:v>
                </c:pt>
                <c:pt idx="247">
                  <c:v>17.989999999999998</c:v>
                </c:pt>
                <c:pt idx="248">
                  <c:v>42.52</c:v>
                </c:pt>
                <c:pt idx="249">
                  <c:v>10.08</c:v>
                </c:pt>
                <c:pt idx="250">
                  <c:v>11.9</c:v>
                </c:pt>
                <c:pt idx="251">
                  <c:v>16.54</c:v>
                </c:pt>
                <c:pt idx="252">
                  <c:v>13.81</c:v>
                </c:pt>
                <c:pt idx="254">
                  <c:v>9.7200000000000006</c:v>
                </c:pt>
                <c:pt idx="255">
                  <c:v>10.36</c:v>
                </c:pt>
                <c:pt idx="256">
                  <c:v>16.72</c:v>
                </c:pt>
                <c:pt idx="257">
                  <c:v>30.71</c:v>
                </c:pt>
                <c:pt idx="258">
                  <c:v>37.520000000000003</c:v>
                </c:pt>
                <c:pt idx="259">
                  <c:v>41.07</c:v>
                </c:pt>
                <c:pt idx="260">
                  <c:v>36.159999999999997</c:v>
                </c:pt>
                <c:pt idx="261">
                  <c:v>55.06</c:v>
                </c:pt>
                <c:pt idx="262">
                  <c:v>60.6</c:v>
                </c:pt>
                <c:pt idx="263">
                  <c:v>12.36</c:v>
                </c:pt>
                <c:pt idx="264">
                  <c:v>12.63</c:v>
                </c:pt>
                <c:pt idx="265">
                  <c:v>11.9</c:v>
                </c:pt>
                <c:pt idx="266">
                  <c:v>16.809999999999999</c:v>
                </c:pt>
                <c:pt idx="267">
                  <c:v>17.53</c:v>
                </c:pt>
                <c:pt idx="268">
                  <c:v>8.99</c:v>
                </c:pt>
                <c:pt idx="269">
                  <c:v>32.619999999999997</c:v>
                </c:pt>
                <c:pt idx="270">
                  <c:v>35.159999999999997</c:v>
                </c:pt>
                <c:pt idx="271">
                  <c:v>23.98</c:v>
                </c:pt>
                <c:pt idx="272">
                  <c:v>23.17</c:v>
                </c:pt>
                <c:pt idx="273">
                  <c:v>12.99</c:v>
                </c:pt>
                <c:pt idx="274">
                  <c:v>11.36</c:v>
                </c:pt>
                <c:pt idx="275">
                  <c:v>10.18</c:v>
                </c:pt>
                <c:pt idx="276">
                  <c:v>55.06</c:v>
                </c:pt>
                <c:pt idx="277">
                  <c:v>16.72</c:v>
                </c:pt>
                <c:pt idx="278">
                  <c:v>22.08</c:v>
                </c:pt>
                <c:pt idx="279">
                  <c:v>29.71</c:v>
                </c:pt>
                <c:pt idx="280">
                  <c:v>21.17</c:v>
                </c:pt>
                <c:pt idx="281">
                  <c:v>14.45</c:v>
                </c:pt>
                <c:pt idx="282">
                  <c:v>11.27</c:v>
                </c:pt>
                <c:pt idx="283">
                  <c:v>17.899999999999999</c:v>
                </c:pt>
                <c:pt idx="284">
                  <c:v>30.8</c:v>
                </c:pt>
                <c:pt idx="285">
                  <c:v>20.170000000000002</c:v>
                </c:pt>
                <c:pt idx="286">
                  <c:v>10.36</c:v>
                </c:pt>
                <c:pt idx="287">
                  <c:v>11.27</c:v>
                </c:pt>
                <c:pt idx="288">
                  <c:v>11.54</c:v>
                </c:pt>
                <c:pt idx="289">
                  <c:v>11.08</c:v>
                </c:pt>
                <c:pt idx="290">
                  <c:v>23.26</c:v>
                </c:pt>
                <c:pt idx="291">
                  <c:v>13.63</c:v>
                </c:pt>
                <c:pt idx="292">
                  <c:v>13.9</c:v>
                </c:pt>
                <c:pt idx="293">
                  <c:v>11.45</c:v>
                </c:pt>
                <c:pt idx="294">
                  <c:v>10.45</c:v>
                </c:pt>
                <c:pt idx="295">
                  <c:v>9.81</c:v>
                </c:pt>
                <c:pt idx="296">
                  <c:v>13.45</c:v>
                </c:pt>
                <c:pt idx="297">
                  <c:v>28.16</c:v>
                </c:pt>
                <c:pt idx="298">
                  <c:v>13.26</c:v>
                </c:pt>
                <c:pt idx="299">
                  <c:v>11.81</c:v>
                </c:pt>
                <c:pt idx="300">
                  <c:v>12.99</c:v>
                </c:pt>
                <c:pt idx="301">
                  <c:v>9.18</c:v>
                </c:pt>
                <c:pt idx="302">
                  <c:v>13.99</c:v>
                </c:pt>
                <c:pt idx="303">
                  <c:v>17.989999999999998</c:v>
                </c:pt>
                <c:pt idx="304">
                  <c:v>9.81</c:v>
                </c:pt>
                <c:pt idx="305">
                  <c:v>13.99</c:v>
                </c:pt>
                <c:pt idx="306">
                  <c:v>12.81</c:v>
                </c:pt>
                <c:pt idx="307">
                  <c:v>10.54</c:v>
                </c:pt>
                <c:pt idx="308">
                  <c:v>11.99</c:v>
                </c:pt>
                <c:pt idx="309">
                  <c:v>10.72</c:v>
                </c:pt>
                <c:pt idx="310">
                  <c:v>27.89</c:v>
                </c:pt>
                <c:pt idx="311">
                  <c:v>6.45</c:v>
                </c:pt>
                <c:pt idx="312">
                  <c:v>14.17</c:v>
                </c:pt>
                <c:pt idx="313">
                  <c:v>18.260000000000002</c:v>
                </c:pt>
                <c:pt idx="314">
                  <c:v>7.36</c:v>
                </c:pt>
                <c:pt idx="315">
                  <c:v>18.71</c:v>
                </c:pt>
                <c:pt idx="316">
                  <c:v>18.62</c:v>
                </c:pt>
                <c:pt idx="317">
                  <c:v>16.899999999999999</c:v>
                </c:pt>
                <c:pt idx="318">
                  <c:v>25.07</c:v>
                </c:pt>
                <c:pt idx="319">
                  <c:v>10.45</c:v>
                </c:pt>
                <c:pt idx="320">
                  <c:v>22.17</c:v>
                </c:pt>
                <c:pt idx="321">
                  <c:v>25.62</c:v>
                </c:pt>
                <c:pt idx="322">
                  <c:v>14.63</c:v>
                </c:pt>
                <c:pt idx="323">
                  <c:v>10.45</c:v>
                </c:pt>
                <c:pt idx="324">
                  <c:v>18.170000000000002</c:v>
                </c:pt>
                <c:pt idx="325">
                  <c:v>25.98</c:v>
                </c:pt>
                <c:pt idx="326">
                  <c:v>8.6300000000000008</c:v>
                </c:pt>
                <c:pt idx="327">
                  <c:v>12.54</c:v>
                </c:pt>
                <c:pt idx="328">
                  <c:v>15.35</c:v>
                </c:pt>
                <c:pt idx="329">
                  <c:v>29.8</c:v>
                </c:pt>
                <c:pt idx="330">
                  <c:v>28.44</c:v>
                </c:pt>
                <c:pt idx="331">
                  <c:v>28.8</c:v>
                </c:pt>
                <c:pt idx="332">
                  <c:v>22.17</c:v>
                </c:pt>
                <c:pt idx="333">
                  <c:v>13.81</c:v>
                </c:pt>
                <c:pt idx="334">
                  <c:v>11.08</c:v>
                </c:pt>
                <c:pt idx="335">
                  <c:v>9.27</c:v>
                </c:pt>
                <c:pt idx="336">
                  <c:v>22.53</c:v>
                </c:pt>
                <c:pt idx="337">
                  <c:v>31.8</c:v>
                </c:pt>
                <c:pt idx="338">
                  <c:v>14.26</c:v>
                </c:pt>
                <c:pt idx="339">
                  <c:v>18.350000000000001</c:v>
                </c:pt>
                <c:pt idx="340">
                  <c:v>35.340000000000003</c:v>
                </c:pt>
                <c:pt idx="341">
                  <c:v>27.35</c:v>
                </c:pt>
                <c:pt idx="342">
                  <c:v>15.54</c:v>
                </c:pt>
                <c:pt idx="343">
                  <c:v>13.63</c:v>
                </c:pt>
                <c:pt idx="344">
                  <c:v>11.54</c:v>
                </c:pt>
                <c:pt idx="345">
                  <c:v>11.54</c:v>
                </c:pt>
                <c:pt idx="346">
                  <c:v>18.62</c:v>
                </c:pt>
                <c:pt idx="347">
                  <c:v>26.62</c:v>
                </c:pt>
                <c:pt idx="348">
                  <c:v>13.72</c:v>
                </c:pt>
                <c:pt idx="349">
                  <c:v>23.53</c:v>
                </c:pt>
                <c:pt idx="350">
                  <c:v>39.880000000000003</c:v>
                </c:pt>
                <c:pt idx="351">
                  <c:v>56.96</c:v>
                </c:pt>
                <c:pt idx="352">
                  <c:v>57.33</c:v>
                </c:pt>
                <c:pt idx="353">
                  <c:v>14.08</c:v>
                </c:pt>
                <c:pt idx="354">
                  <c:v>14.36</c:v>
                </c:pt>
                <c:pt idx="355">
                  <c:v>14.26</c:v>
                </c:pt>
                <c:pt idx="356">
                  <c:v>14.9</c:v>
                </c:pt>
                <c:pt idx="357">
                  <c:v>15.54</c:v>
                </c:pt>
                <c:pt idx="358">
                  <c:v>12.54</c:v>
                </c:pt>
                <c:pt idx="359">
                  <c:v>12.27</c:v>
                </c:pt>
                <c:pt idx="360">
                  <c:v>11.99</c:v>
                </c:pt>
                <c:pt idx="361">
                  <c:v>24.35</c:v>
                </c:pt>
                <c:pt idx="362">
                  <c:v>22.8</c:v>
                </c:pt>
                <c:pt idx="363">
                  <c:v>16.440000000000001</c:v>
                </c:pt>
                <c:pt idx="364">
                  <c:v>11.81</c:v>
                </c:pt>
                <c:pt idx="365">
                  <c:v>25.8</c:v>
                </c:pt>
                <c:pt idx="366">
                  <c:v>24.35</c:v>
                </c:pt>
                <c:pt idx="367">
                  <c:v>38.520000000000003</c:v>
                </c:pt>
                <c:pt idx="368">
                  <c:v>46.88</c:v>
                </c:pt>
                <c:pt idx="369">
                  <c:v>30.8</c:v>
                </c:pt>
                <c:pt idx="370">
                  <c:v>21.62</c:v>
                </c:pt>
                <c:pt idx="371">
                  <c:v>18.260000000000002</c:v>
                </c:pt>
                <c:pt idx="372">
                  <c:v>33.07</c:v>
                </c:pt>
                <c:pt idx="373">
                  <c:v>35.25</c:v>
                </c:pt>
                <c:pt idx="374">
                  <c:v>22.08</c:v>
                </c:pt>
                <c:pt idx="375">
                  <c:v>23.44</c:v>
                </c:pt>
                <c:pt idx="376">
                  <c:v>15.54</c:v>
                </c:pt>
                <c:pt idx="377">
                  <c:v>15.72</c:v>
                </c:pt>
                <c:pt idx="378">
                  <c:v>19.62</c:v>
                </c:pt>
                <c:pt idx="379">
                  <c:v>20.170000000000002</c:v>
                </c:pt>
                <c:pt idx="380">
                  <c:v>15.54</c:v>
                </c:pt>
                <c:pt idx="381">
                  <c:v>13.08</c:v>
                </c:pt>
                <c:pt idx="382">
                  <c:v>12.36</c:v>
                </c:pt>
                <c:pt idx="385">
                  <c:v>23.89</c:v>
                </c:pt>
                <c:pt idx="386">
                  <c:v>18.72</c:v>
                </c:pt>
                <c:pt idx="387">
                  <c:v>11.27</c:v>
                </c:pt>
                <c:pt idx="388">
                  <c:v>13.08</c:v>
                </c:pt>
                <c:pt idx="389">
                  <c:v>24.62</c:v>
                </c:pt>
                <c:pt idx="390">
                  <c:v>27.16</c:v>
                </c:pt>
                <c:pt idx="391">
                  <c:v>35.89</c:v>
                </c:pt>
                <c:pt idx="392">
                  <c:v>23.8</c:v>
                </c:pt>
                <c:pt idx="393">
                  <c:v>23.17</c:v>
                </c:pt>
                <c:pt idx="394">
                  <c:v>29.89</c:v>
                </c:pt>
                <c:pt idx="395">
                  <c:v>38.340000000000003</c:v>
                </c:pt>
                <c:pt idx="396">
                  <c:v>17.260000000000002</c:v>
                </c:pt>
                <c:pt idx="397">
                  <c:v>9.09</c:v>
                </c:pt>
                <c:pt idx="398">
                  <c:v>9.09</c:v>
                </c:pt>
                <c:pt idx="399">
                  <c:v>10.9</c:v>
                </c:pt>
                <c:pt idx="400">
                  <c:v>19.079999999999998</c:v>
                </c:pt>
                <c:pt idx="401">
                  <c:v>15.44</c:v>
                </c:pt>
                <c:pt idx="402">
                  <c:v>15.44</c:v>
                </c:pt>
                <c:pt idx="403">
                  <c:v>18.170000000000002</c:v>
                </c:pt>
                <c:pt idx="404">
                  <c:v>19.079999999999998</c:v>
                </c:pt>
                <c:pt idx="405">
                  <c:v>13.63</c:v>
                </c:pt>
                <c:pt idx="406">
                  <c:v>12.72</c:v>
                </c:pt>
                <c:pt idx="407">
                  <c:v>8.18</c:v>
                </c:pt>
                <c:pt idx="408">
                  <c:v>24.53</c:v>
                </c:pt>
                <c:pt idx="409">
                  <c:v>23.62</c:v>
                </c:pt>
                <c:pt idx="410">
                  <c:v>28.16</c:v>
                </c:pt>
                <c:pt idx="411">
                  <c:v>16.350000000000001</c:v>
                </c:pt>
                <c:pt idx="412">
                  <c:v>9.09</c:v>
                </c:pt>
                <c:pt idx="413">
                  <c:v>7.27</c:v>
                </c:pt>
                <c:pt idx="414">
                  <c:v>10.9</c:v>
                </c:pt>
                <c:pt idx="415">
                  <c:v>17.260000000000002</c:v>
                </c:pt>
                <c:pt idx="416">
                  <c:v>15.44</c:v>
                </c:pt>
                <c:pt idx="417">
                  <c:v>7.27</c:v>
                </c:pt>
                <c:pt idx="418">
                  <c:v>11.81</c:v>
                </c:pt>
                <c:pt idx="419">
                  <c:v>19.989999999999998</c:v>
                </c:pt>
                <c:pt idx="420">
                  <c:v>13.63</c:v>
                </c:pt>
                <c:pt idx="421">
                  <c:v>12.72</c:v>
                </c:pt>
                <c:pt idx="422">
                  <c:v>10.9</c:v>
                </c:pt>
                <c:pt idx="423">
                  <c:v>12.72</c:v>
                </c:pt>
                <c:pt idx="424">
                  <c:v>15.44</c:v>
                </c:pt>
                <c:pt idx="426">
                  <c:v>13.63</c:v>
                </c:pt>
                <c:pt idx="427">
                  <c:v>12.72</c:v>
                </c:pt>
                <c:pt idx="428">
                  <c:v>13.63</c:v>
                </c:pt>
                <c:pt idx="429">
                  <c:v>11.81</c:v>
                </c:pt>
                <c:pt idx="430">
                  <c:v>11.81</c:v>
                </c:pt>
                <c:pt idx="431">
                  <c:v>22.71</c:v>
                </c:pt>
                <c:pt idx="432">
                  <c:v>16.350000000000001</c:v>
                </c:pt>
                <c:pt idx="433">
                  <c:v>11.81</c:v>
                </c:pt>
                <c:pt idx="434">
                  <c:v>10.9</c:v>
                </c:pt>
                <c:pt idx="435">
                  <c:v>12.72</c:v>
                </c:pt>
                <c:pt idx="436">
                  <c:v>12.72</c:v>
                </c:pt>
                <c:pt idx="437">
                  <c:v>16.350000000000001</c:v>
                </c:pt>
                <c:pt idx="438">
                  <c:v>13.63</c:v>
                </c:pt>
                <c:pt idx="439">
                  <c:v>13.63</c:v>
                </c:pt>
                <c:pt idx="440">
                  <c:v>14.54</c:v>
                </c:pt>
                <c:pt idx="441">
                  <c:v>16.350000000000001</c:v>
                </c:pt>
                <c:pt idx="442">
                  <c:v>16.350000000000001</c:v>
                </c:pt>
                <c:pt idx="443">
                  <c:v>12.72</c:v>
                </c:pt>
                <c:pt idx="444">
                  <c:v>16.350000000000001</c:v>
                </c:pt>
                <c:pt idx="445">
                  <c:v>16.350000000000001</c:v>
                </c:pt>
                <c:pt idx="446">
                  <c:v>17.260000000000002</c:v>
                </c:pt>
                <c:pt idx="447">
                  <c:v>11.81</c:v>
                </c:pt>
                <c:pt idx="448">
                  <c:v>11.81</c:v>
                </c:pt>
                <c:pt idx="449">
                  <c:v>14.54</c:v>
                </c:pt>
                <c:pt idx="450">
                  <c:v>24.53</c:v>
                </c:pt>
                <c:pt idx="451">
                  <c:v>8.18</c:v>
                </c:pt>
                <c:pt idx="452">
                  <c:v>12.72</c:v>
                </c:pt>
                <c:pt idx="453">
                  <c:v>14.54</c:v>
                </c:pt>
                <c:pt idx="454">
                  <c:v>11.81</c:v>
                </c:pt>
                <c:pt idx="455">
                  <c:v>10.9</c:v>
                </c:pt>
                <c:pt idx="456">
                  <c:v>21.81</c:v>
                </c:pt>
                <c:pt idx="457">
                  <c:v>23.62</c:v>
                </c:pt>
                <c:pt idx="458">
                  <c:v>22.71</c:v>
                </c:pt>
                <c:pt idx="459">
                  <c:v>24.53</c:v>
                </c:pt>
                <c:pt idx="460">
                  <c:v>19.989999999999998</c:v>
                </c:pt>
                <c:pt idx="461">
                  <c:v>7.27</c:v>
                </c:pt>
                <c:pt idx="463">
                  <c:v>9.09</c:v>
                </c:pt>
                <c:pt idx="464">
                  <c:v>18.170000000000002</c:v>
                </c:pt>
                <c:pt idx="465">
                  <c:v>15.44</c:v>
                </c:pt>
                <c:pt idx="466">
                  <c:v>9.08</c:v>
                </c:pt>
                <c:pt idx="467">
                  <c:v>16.350000000000001</c:v>
                </c:pt>
                <c:pt idx="468">
                  <c:v>10.9</c:v>
                </c:pt>
                <c:pt idx="469">
                  <c:v>13.63</c:v>
                </c:pt>
                <c:pt idx="470">
                  <c:v>15.44</c:v>
                </c:pt>
                <c:pt idx="471">
                  <c:v>12.72</c:v>
                </c:pt>
                <c:pt idx="472">
                  <c:v>15.44</c:v>
                </c:pt>
                <c:pt idx="473">
                  <c:v>9.99</c:v>
                </c:pt>
                <c:pt idx="474">
                  <c:v>12.72</c:v>
                </c:pt>
                <c:pt idx="475">
                  <c:v>14.54</c:v>
                </c:pt>
                <c:pt idx="476">
                  <c:v>6.36</c:v>
                </c:pt>
                <c:pt idx="477">
                  <c:v>14.54</c:v>
                </c:pt>
                <c:pt idx="478">
                  <c:v>11.81</c:v>
                </c:pt>
                <c:pt idx="479">
                  <c:v>14.54</c:v>
                </c:pt>
                <c:pt idx="480">
                  <c:v>14.54</c:v>
                </c:pt>
                <c:pt idx="481">
                  <c:v>11.81</c:v>
                </c:pt>
                <c:pt idx="482">
                  <c:v>12.72</c:v>
                </c:pt>
                <c:pt idx="485">
                  <c:v>13.63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B6-4603-B1A1-6E16269CE3E4}"/>
            </c:ext>
          </c:extLst>
        </c:ser>
        <c:ser>
          <c:idx val="1"/>
          <c:order val="1"/>
          <c:tx>
            <c:strRef>
              <c:f>'Raport valori date Alba Iulia'!$C$1</c:f>
              <c:strCache>
                <c:ptCount val="1"/>
                <c:pt idx="0">
                  <c:v>AB I (b, c), II (b, c), III (b, c), IV (b, 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Alba Iulia'!$C$2:$C$488</c:f>
              <c:numCache>
                <c:formatCode>General</c:formatCode>
                <c:ptCount val="487"/>
                <c:pt idx="3" formatCode="0.00">
                  <c:v>57.789855072463737</c:v>
                </c:pt>
                <c:pt idx="4" formatCode="0.00">
                  <c:v>41.57608695652209</c:v>
                </c:pt>
                <c:pt idx="5" formatCode="0.00">
                  <c:v>29.710144927535776</c:v>
                </c:pt>
                <c:pt idx="6" formatCode="0.00">
                  <c:v>46.557971014492558</c:v>
                </c:pt>
                <c:pt idx="7" formatCode="0.00">
                  <c:v>51.177536231883956</c:v>
                </c:pt>
                <c:pt idx="8" formatCode="0.00">
                  <c:v>49.63768115941965</c:v>
                </c:pt>
                <c:pt idx="187">
                  <c:v>18.38768115942058</c:v>
                </c:pt>
                <c:pt idx="188">
                  <c:v>20.289855072463947</c:v>
                </c:pt>
                <c:pt idx="189">
                  <c:v>26.177536231884595</c:v>
                </c:pt>
                <c:pt idx="190">
                  <c:v>20.561594202898497</c:v>
                </c:pt>
                <c:pt idx="191">
                  <c:v>13.224637681159072</c:v>
                </c:pt>
                <c:pt idx="192">
                  <c:v>16.666666666667247</c:v>
                </c:pt>
                <c:pt idx="217" formatCode="0.00">
                  <c:v>18.38768115942058</c:v>
                </c:pt>
                <c:pt idx="218" formatCode="0.00">
                  <c:v>20.289855072463947</c:v>
                </c:pt>
                <c:pt idx="219" formatCode="0.00">
                  <c:v>26.177536231884595</c:v>
                </c:pt>
                <c:pt idx="220" formatCode="0.00">
                  <c:v>20.561594202898497</c:v>
                </c:pt>
                <c:pt idx="221" formatCode="0.00">
                  <c:v>13.224637681159072</c:v>
                </c:pt>
                <c:pt idx="222" formatCode="0.00">
                  <c:v>16.666666666667247</c:v>
                </c:pt>
                <c:pt idx="340" formatCode="0.00">
                  <c:v>81.431159420289845</c:v>
                </c:pt>
                <c:pt idx="341" formatCode="0.00">
                  <c:v>41.304347826087032</c:v>
                </c:pt>
                <c:pt idx="342" formatCode="0.00">
                  <c:v>40.126811594202806</c:v>
                </c:pt>
                <c:pt idx="343" formatCode="0.00">
                  <c:v>23.36956521739155</c:v>
                </c:pt>
                <c:pt idx="344" formatCode="0.00">
                  <c:v>26.811594202898718</c:v>
                </c:pt>
                <c:pt idx="345" formatCode="0.00">
                  <c:v>26.811594202898718</c:v>
                </c:pt>
                <c:pt idx="460" formatCode="0.00">
                  <c:v>24.728260869565311</c:v>
                </c:pt>
                <c:pt idx="461" formatCode="0.00">
                  <c:v>17.663043478260935</c:v>
                </c:pt>
                <c:pt idx="462" formatCode="0.00">
                  <c:v>24.637681159420797</c:v>
                </c:pt>
                <c:pt idx="463" formatCode="0.00">
                  <c:v>25.724637681159003</c:v>
                </c:pt>
                <c:pt idx="464" formatCode="0.00">
                  <c:v>28.260869565217501</c:v>
                </c:pt>
                <c:pt idx="465" formatCode="0.00">
                  <c:v>29.800724637681299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B6-4603-B1A1-6E16269CE3E4}"/>
            </c:ext>
          </c:extLst>
        </c:ser>
        <c:ser>
          <c:idx val="2"/>
          <c:order val="2"/>
          <c:tx>
            <c:strRef>
              <c:f>'Raport valori date Alba Iulia'!$E$1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Alba Iulia'!$E$2:$E$488</c:f>
              <c:numCache>
                <c:formatCode>#,##0.00</c:formatCode>
                <c:ptCount val="487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  <c:pt idx="398">
                  <c:v>50</c:v>
                </c:pt>
                <c:pt idx="399">
                  <c:v>50</c:v>
                </c:pt>
                <c:pt idx="400">
                  <c:v>50</c:v>
                </c:pt>
                <c:pt idx="401">
                  <c:v>50</c:v>
                </c:pt>
                <c:pt idx="402">
                  <c:v>50</c:v>
                </c:pt>
                <c:pt idx="403">
                  <c:v>50</c:v>
                </c:pt>
                <c:pt idx="404">
                  <c:v>50</c:v>
                </c:pt>
                <c:pt idx="405">
                  <c:v>50</c:v>
                </c:pt>
                <c:pt idx="406">
                  <c:v>50</c:v>
                </c:pt>
                <c:pt idx="407">
                  <c:v>50</c:v>
                </c:pt>
                <c:pt idx="408">
                  <c:v>50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</c:v>
                </c:pt>
                <c:pt idx="443">
                  <c:v>50</c:v>
                </c:pt>
                <c:pt idx="444">
                  <c:v>50</c:v>
                </c:pt>
                <c:pt idx="445">
                  <c:v>50</c:v>
                </c:pt>
                <c:pt idx="446">
                  <c:v>50</c:v>
                </c:pt>
                <c:pt idx="447">
                  <c:v>50</c:v>
                </c:pt>
                <c:pt idx="448">
                  <c:v>50</c:v>
                </c:pt>
                <c:pt idx="449">
                  <c:v>50</c:v>
                </c:pt>
                <c:pt idx="450">
                  <c:v>50</c:v>
                </c:pt>
                <c:pt idx="451">
                  <c:v>50</c:v>
                </c:pt>
                <c:pt idx="452">
                  <c:v>50</c:v>
                </c:pt>
                <c:pt idx="453">
                  <c:v>50</c:v>
                </c:pt>
                <c:pt idx="454">
                  <c:v>50</c:v>
                </c:pt>
                <c:pt idx="455">
                  <c:v>50</c:v>
                </c:pt>
                <c:pt idx="456">
                  <c:v>50</c:v>
                </c:pt>
                <c:pt idx="457">
                  <c:v>50</c:v>
                </c:pt>
                <c:pt idx="458">
                  <c:v>50</c:v>
                </c:pt>
                <c:pt idx="459">
                  <c:v>50</c:v>
                </c:pt>
                <c:pt idx="460">
                  <c:v>50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50</c:v>
                </c:pt>
                <c:pt idx="466">
                  <c:v>50</c:v>
                </c:pt>
                <c:pt idx="467">
                  <c:v>50</c:v>
                </c:pt>
                <c:pt idx="468">
                  <c:v>50</c:v>
                </c:pt>
                <c:pt idx="469">
                  <c:v>50</c:v>
                </c:pt>
                <c:pt idx="470">
                  <c:v>50</c:v>
                </c:pt>
                <c:pt idx="471">
                  <c:v>50</c:v>
                </c:pt>
                <c:pt idx="472">
                  <c:v>50</c:v>
                </c:pt>
                <c:pt idx="473">
                  <c:v>50</c:v>
                </c:pt>
                <c:pt idx="474">
                  <c:v>50</c:v>
                </c:pt>
                <c:pt idx="475">
                  <c:v>50</c:v>
                </c:pt>
                <c:pt idx="476">
                  <c:v>50</c:v>
                </c:pt>
                <c:pt idx="477">
                  <c:v>50</c:v>
                </c:pt>
                <c:pt idx="478">
                  <c:v>50</c:v>
                </c:pt>
                <c:pt idx="479">
                  <c:v>50</c:v>
                </c:pt>
                <c:pt idx="480">
                  <c:v>50</c:v>
                </c:pt>
                <c:pt idx="481">
                  <c:v>50</c:v>
                </c:pt>
                <c:pt idx="482">
                  <c:v>50</c:v>
                </c:pt>
                <c:pt idx="483">
                  <c:v>50</c:v>
                </c:pt>
                <c:pt idx="484">
                  <c:v>50</c:v>
                </c:pt>
                <c:pt idx="485">
                  <c:v>50</c:v>
                </c:pt>
                <c:pt idx="486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EB6-4603-B1A1-6E16269CE3E4}"/>
            </c:ext>
          </c:extLst>
        </c:ser>
        <c:ser>
          <c:idx val="3"/>
          <c:order val="3"/>
          <c:tx>
            <c:strRef>
              <c:f>'Raport valori date Alba Iulia'!$F$1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Alba Iulia'!$F$2:$F$488</c:f>
              <c:numCache>
                <c:formatCode>General</c:formatCode>
                <c:ptCount val="487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45</c:v>
                </c:pt>
                <c:pt idx="349">
                  <c:v>45</c:v>
                </c:pt>
                <c:pt idx="350">
                  <c:v>45</c:v>
                </c:pt>
                <c:pt idx="351">
                  <c:v>45</c:v>
                </c:pt>
                <c:pt idx="352">
                  <c:v>45</c:v>
                </c:pt>
                <c:pt idx="353">
                  <c:v>45</c:v>
                </c:pt>
                <c:pt idx="354">
                  <c:v>45</c:v>
                </c:pt>
                <c:pt idx="355">
                  <c:v>45</c:v>
                </c:pt>
                <c:pt idx="356">
                  <c:v>45</c:v>
                </c:pt>
                <c:pt idx="357">
                  <c:v>45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45</c:v>
                </c:pt>
                <c:pt idx="363">
                  <c:v>45</c:v>
                </c:pt>
                <c:pt idx="364">
                  <c:v>45</c:v>
                </c:pt>
                <c:pt idx="365">
                  <c:v>45</c:v>
                </c:pt>
                <c:pt idx="366">
                  <c:v>45</c:v>
                </c:pt>
                <c:pt idx="367">
                  <c:v>45</c:v>
                </c:pt>
                <c:pt idx="368">
                  <c:v>45</c:v>
                </c:pt>
                <c:pt idx="369">
                  <c:v>45</c:v>
                </c:pt>
                <c:pt idx="370">
                  <c:v>45</c:v>
                </c:pt>
                <c:pt idx="371">
                  <c:v>45</c:v>
                </c:pt>
                <c:pt idx="372">
                  <c:v>45</c:v>
                </c:pt>
                <c:pt idx="373">
                  <c:v>45</c:v>
                </c:pt>
                <c:pt idx="374">
                  <c:v>45</c:v>
                </c:pt>
                <c:pt idx="375">
                  <c:v>45</c:v>
                </c:pt>
                <c:pt idx="376">
                  <c:v>45</c:v>
                </c:pt>
                <c:pt idx="377">
                  <c:v>45</c:v>
                </c:pt>
                <c:pt idx="378">
                  <c:v>45</c:v>
                </c:pt>
                <c:pt idx="379">
                  <c:v>45</c:v>
                </c:pt>
                <c:pt idx="380">
                  <c:v>45</c:v>
                </c:pt>
                <c:pt idx="381">
                  <c:v>45</c:v>
                </c:pt>
                <c:pt idx="382">
                  <c:v>45</c:v>
                </c:pt>
                <c:pt idx="383">
                  <c:v>45</c:v>
                </c:pt>
                <c:pt idx="384">
                  <c:v>45</c:v>
                </c:pt>
                <c:pt idx="385">
                  <c:v>45</c:v>
                </c:pt>
                <c:pt idx="386">
                  <c:v>45</c:v>
                </c:pt>
                <c:pt idx="387">
                  <c:v>45</c:v>
                </c:pt>
                <c:pt idx="388">
                  <c:v>45</c:v>
                </c:pt>
                <c:pt idx="389">
                  <c:v>45</c:v>
                </c:pt>
                <c:pt idx="390">
                  <c:v>45</c:v>
                </c:pt>
                <c:pt idx="391">
                  <c:v>45</c:v>
                </c:pt>
                <c:pt idx="392">
                  <c:v>45</c:v>
                </c:pt>
                <c:pt idx="393">
                  <c:v>45</c:v>
                </c:pt>
                <c:pt idx="394">
                  <c:v>45</c:v>
                </c:pt>
                <c:pt idx="395">
                  <c:v>45</c:v>
                </c:pt>
                <c:pt idx="396">
                  <c:v>45</c:v>
                </c:pt>
                <c:pt idx="397">
                  <c:v>45</c:v>
                </c:pt>
                <c:pt idx="398">
                  <c:v>45</c:v>
                </c:pt>
                <c:pt idx="399">
                  <c:v>45</c:v>
                </c:pt>
                <c:pt idx="400">
                  <c:v>45</c:v>
                </c:pt>
                <c:pt idx="401">
                  <c:v>45</c:v>
                </c:pt>
                <c:pt idx="402">
                  <c:v>45</c:v>
                </c:pt>
                <c:pt idx="403">
                  <c:v>45</c:v>
                </c:pt>
                <c:pt idx="404">
                  <c:v>45</c:v>
                </c:pt>
                <c:pt idx="405">
                  <c:v>45</c:v>
                </c:pt>
                <c:pt idx="406">
                  <c:v>45</c:v>
                </c:pt>
                <c:pt idx="407">
                  <c:v>45</c:v>
                </c:pt>
                <c:pt idx="408">
                  <c:v>45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  <c:pt idx="418">
                  <c:v>45</c:v>
                </c:pt>
                <c:pt idx="419">
                  <c:v>45</c:v>
                </c:pt>
                <c:pt idx="420">
                  <c:v>45</c:v>
                </c:pt>
                <c:pt idx="421">
                  <c:v>45</c:v>
                </c:pt>
                <c:pt idx="422">
                  <c:v>45</c:v>
                </c:pt>
                <c:pt idx="423">
                  <c:v>45</c:v>
                </c:pt>
                <c:pt idx="424">
                  <c:v>45</c:v>
                </c:pt>
                <c:pt idx="425">
                  <c:v>45</c:v>
                </c:pt>
                <c:pt idx="426">
                  <c:v>45</c:v>
                </c:pt>
                <c:pt idx="427">
                  <c:v>45</c:v>
                </c:pt>
                <c:pt idx="428">
                  <c:v>45</c:v>
                </c:pt>
                <c:pt idx="429">
                  <c:v>45</c:v>
                </c:pt>
                <c:pt idx="430">
                  <c:v>45</c:v>
                </c:pt>
                <c:pt idx="431">
                  <c:v>45</c:v>
                </c:pt>
                <c:pt idx="432">
                  <c:v>45</c:v>
                </c:pt>
                <c:pt idx="433">
                  <c:v>45</c:v>
                </c:pt>
                <c:pt idx="434">
                  <c:v>45</c:v>
                </c:pt>
                <c:pt idx="435">
                  <c:v>45</c:v>
                </c:pt>
                <c:pt idx="436">
                  <c:v>45</c:v>
                </c:pt>
                <c:pt idx="437">
                  <c:v>45</c:v>
                </c:pt>
                <c:pt idx="438">
                  <c:v>45</c:v>
                </c:pt>
                <c:pt idx="439">
                  <c:v>45</c:v>
                </c:pt>
                <c:pt idx="440">
                  <c:v>45</c:v>
                </c:pt>
                <c:pt idx="441">
                  <c:v>45</c:v>
                </c:pt>
                <c:pt idx="442">
                  <c:v>45</c:v>
                </c:pt>
                <c:pt idx="443">
                  <c:v>45</c:v>
                </c:pt>
                <c:pt idx="444">
                  <c:v>45</c:v>
                </c:pt>
                <c:pt idx="445">
                  <c:v>45</c:v>
                </c:pt>
                <c:pt idx="446">
                  <c:v>45</c:v>
                </c:pt>
                <c:pt idx="447">
                  <c:v>45</c:v>
                </c:pt>
                <c:pt idx="448">
                  <c:v>45</c:v>
                </c:pt>
                <c:pt idx="449">
                  <c:v>45</c:v>
                </c:pt>
                <c:pt idx="450">
                  <c:v>45</c:v>
                </c:pt>
                <c:pt idx="451">
                  <c:v>45</c:v>
                </c:pt>
                <c:pt idx="452">
                  <c:v>45</c:v>
                </c:pt>
                <c:pt idx="453">
                  <c:v>45</c:v>
                </c:pt>
                <c:pt idx="454">
                  <c:v>45</c:v>
                </c:pt>
                <c:pt idx="455">
                  <c:v>45</c:v>
                </c:pt>
                <c:pt idx="456">
                  <c:v>45</c:v>
                </c:pt>
                <c:pt idx="457">
                  <c:v>45</c:v>
                </c:pt>
                <c:pt idx="458">
                  <c:v>45</c:v>
                </c:pt>
                <c:pt idx="459">
                  <c:v>45</c:v>
                </c:pt>
                <c:pt idx="460">
                  <c:v>45</c:v>
                </c:pt>
                <c:pt idx="461">
                  <c:v>45</c:v>
                </c:pt>
                <c:pt idx="462">
                  <c:v>45</c:v>
                </c:pt>
                <c:pt idx="463">
                  <c:v>45</c:v>
                </c:pt>
                <c:pt idx="464">
                  <c:v>45</c:v>
                </c:pt>
                <c:pt idx="465">
                  <c:v>45</c:v>
                </c:pt>
                <c:pt idx="466">
                  <c:v>45</c:v>
                </c:pt>
                <c:pt idx="467">
                  <c:v>45</c:v>
                </c:pt>
                <c:pt idx="468">
                  <c:v>45</c:v>
                </c:pt>
                <c:pt idx="469">
                  <c:v>45</c:v>
                </c:pt>
                <c:pt idx="470">
                  <c:v>45</c:v>
                </c:pt>
                <c:pt idx="471">
                  <c:v>45</c:v>
                </c:pt>
                <c:pt idx="472">
                  <c:v>45</c:v>
                </c:pt>
                <c:pt idx="473">
                  <c:v>45</c:v>
                </c:pt>
                <c:pt idx="474">
                  <c:v>45</c:v>
                </c:pt>
                <c:pt idx="475">
                  <c:v>45</c:v>
                </c:pt>
                <c:pt idx="476">
                  <c:v>45</c:v>
                </c:pt>
                <c:pt idx="477">
                  <c:v>45</c:v>
                </c:pt>
                <c:pt idx="478">
                  <c:v>45</c:v>
                </c:pt>
                <c:pt idx="479">
                  <c:v>45</c:v>
                </c:pt>
                <c:pt idx="480">
                  <c:v>45</c:v>
                </c:pt>
                <c:pt idx="481">
                  <c:v>45</c:v>
                </c:pt>
                <c:pt idx="482">
                  <c:v>45</c:v>
                </c:pt>
                <c:pt idx="483">
                  <c:v>45</c:v>
                </c:pt>
                <c:pt idx="484">
                  <c:v>45</c:v>
                </c:pt>
                <c:pt idx="485">
                  <c:v>45</c:v>
                </c:pt>
                <c:pt idx="486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EB6-4603-B1A1-6E16269CE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714064"/>
        <c:axId val="200707792"/>
      </c:lineChart>
      <c:catAx>
        <c:axId val="200714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707792"/>
        <c:crosses val="autoZero"/>
        <c:auto val="1"/>
        <c:lblAlgn val="ctr"/>
        <c:lblOffset val="100"/>
        <c:noMultiLvlLbl val="0"/>
      </c:catAx>
      <c:valAx>
        <c:axId val="2007077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3425845549281E-2"/>
          <c:y val="0.91387728096024112"/>
          <c:w val="0.92828547045999399"/>
          <c:h val="7.767480056948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AB1</a:t>
            </a:r>
            <a:endParaRPr lang="en-US"/>
          </a:p>
        </c:rich>
      </c:tx>
      <c:layout>
        <c:manualLayout>
          <c:xMode val="edge"/>
          <c:yMode val="edge"/>
          <c:x val="0.33461700993067645"/>
          <c:y val="2.6172759446923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A6-44FC-A6D5-F72D3C544B9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A6-44FC-A6D5-F72D3C544B9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A6-44FC-A6D5-F72D3C544B9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A6-44FC-A6D5-F72D3C544B9C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PM'!$E$4,'centralizare rezultate PM'!$K$4,'centralizare rezultate PM'!$Q$4,'centralizare rezultate PM'!$W$4,'centralizare rezultate PM'!$AC$4)</c:f>
              <c:numCache>
                <c:formatCode>0.00</c:formatCode>
                <c:ptCount val="4"/>
                <c:pt idx="0">
                  <c:v>45.289855072463311</c:v>
                </c:pt>
                <c:pt idx="1">
                  <c:v>4.6195652173913997</c:v>
                </c:pt>
                <c:pt idx="2">
                  <c:v>39.673913043477718</c:v>
                </c:pt>
                <c:pt idx="3">
                  <c:v>19.202898550724736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8A6-44FC-A6D5-F72D3C544B9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8A6-44FC-A6D5-F72D3C544B9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8A6-44FC-A6D5-F72D3C544B9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8A6-44FC-A6D5-F72D3C544B9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8A6-44FC-A6D5-F72D3C544B9C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PM'!$E$5,'centralizare rezultate PM'!$K$5,'centralizare rezultate PM'!$Q$5,'centralizare rezultate PM'!$W$5,'centralizare rezultate PM'!$AC$5)</c:f>
              <c:numCache>
                <c:formatCode>0.00</c:formatCode>
                <c:ptCount val="4"/>
                <c:pt idx="0">
                  <c:v>42.572463768115782</c:v>
                </c:pt>
                <c:pt idx="1">
                  <c:v>8.6050724637681739</c:v>
                </c:pt>
                <c:pt idx="2">
                  <c:v>20.652173913043516</c:v>
                </c:pt>
                <c:pt idx="3">
                  <c:v>23.18840579710151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8A6-44FC-A6D5-F72D3C544B9C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8A6-44FC-A6D5-F72D3C544B9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8A6-44FC-A6D5-F72D3C544B9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8A6-44FC-A6D5-F72D3C544B9C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PM'!$E$6,'centralizare rezultate PM'!$K$6,'centralizare rezultate PM'!$Q$6,'centralizare rezultate PM'!$W$6,'centralizare rezultate PM'!$AC$6)</c:f>
              <c:numCache>
                <c:formatCode>0.00</c:formatCode>
                <c:ptCount val="4"/>
                <c:pt idx="0">
                  <c:v>54.438405797101595</c:v>
                </c:pt>
                <c:pt idx="1">
                  <c:v>7.9710144927535502</c:v>
                </c:pt>
                <c:pt idx="2">
                  <c:v>30.434782608695418</c:v>
                </c:pt>
                <c:pt idx="3">
                  <c:v>21.195652173913629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F8A6-44FC-A6D5-F72D3C544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09752"/>
        <c:axId val="200712104"/>
      </c:barChart>
      <c:catAx>
        <c:axId val="200709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712104"/>
        <c:crosses val="autoZero"/>
        <c:auto val="1"/>
        <c:lblAlgn val="ctr"/>
        <c:lblOffset val="100"/>
        <c:noMultiLvlLbl val="0"/>
      </c:catAx>
      <c:valAx>
        <c:axId val="20071210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0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AB2</a:t>
            </a:r>
            <a:endParaRPr lang="en-US"/>
          </a:p>
        </c:rich>
      </c:tx>
      <c:layout>
        <c:manualLayout>
          <c:xMode val="edge"/>
          <c:yMode val="edge"/>
          <c:x val="0.34902143736839408"/>
          <c:y val="2.6202116663377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F3-4691-9EDF-56F6D3E8F96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F3-4691-9EDF-56F6D3E8F96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F3-4691-9EDF-56F6D3E8F96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F3-4691-9EDF-56F6D3E8F96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PM'!$E$7,'centralizare rezultate PM'!$K$7,'centralizare rezultate PM'!$Q$7,'centralizare rezultate PM'!$W$7,'centralizare rezultate PM'!$AC$7)</c:f>
              <c:numCache>
                <c:formatCode>0.00</c:formatCode>
                <c:ptCount val="4"/>
                <c:pt idx="0">
                  <c:v>51.086956521739445</c:v>
                </c:pt>
                <c:pt idx="1">
                  <c:v>9.7826086956519021</c:v>
                </c:pt>
                <c:pt idx="2">
                  <c:v>65.307971014493205</c:v>
                </c:pt>
                <c:pt idx="3">
                  <c:v>16.576086956521724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1F3-4691-9EDF-56F6D3E8F96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1F3-4691-9EDF-56F6D3E8F96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1F3-4691-9EDF-56F6D3E8F96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1F3-4691-9EDF-56F6D3E8F96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1F3-4691-9EDF-56F6D3E8F96E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PM'!$E$8,'centralizare rezultate PM'!$K$8,'centralizare rezultate PM'!$Q$8,'centralizare rezultate PM'!$W$8,'centralizare rezultate PM'!$AC$8)</c:f>
              <c:numCache>
                <c:formatCode>0.00</c:formatCode>
                <c:ptCount val="4"/>
                <c:pt idx="0">
                  <c:v>36.594202898550115</c:v>
                </c:pt>
                <c:pt idx="1">
                  <c:v>7.4275362318844476</c:v>
                </c:pt>
                <c:pt idx="2">
                  <c:v>29.891304347825812</c:v>
                </c:pt>
                <c:pt idx="3">
                  <c:v>12.499999999999931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1F3-4691-9EDF-56F6D3E8F96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1F3-4691-9EDF-56F6D3E8F96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1F3-4691-9EDF-56F6D3E8F96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1F3-4691-9EDF-56F6D3E8F96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1F3-4691-9EDF-56F6D3E8F96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PM'!$E$9,'centralizare rezultate PM'!$K$9,'centralizare rezultate PM'!$Q$9,'centralizare rezultate PM'!$W$9,'centralizare rezultate PM'!$AC$9)</c:f>
              <c:numCache>
                <c:formatCode>0.00</c:formatCode>
                <c:ptCount val="4"/>
                <c:pt idx="0">
                  <c:v>25.452898550724449</c:v>
                </c:pt>
                <c:pt idx="1">
                  <c:v>10.235507246376994</c:v>
                </c:pt>
                <c:pt idx="2">
                  <c:v>30.797101449275491</c:v>
                </c:pt>
                <c:pt idx="3">
                  <c:v>16.213768115941651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41F3-4691-9EDF-56F6D3E8F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14848"/>
        <c:axId val="200711320"/>
      </c:barChart>
      <c:catAx>
        <c:axId val="200714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711320"/>
        <c:crosses val="autoZero"/>
        <c:auto val="1"/>
        <c:lblAlgn val="ctr"/>
        <c:lblOffset val="100"/>
        <c:noMultiLvlLbl val="0"/>
      </c:catAx>
      <c:valAx>
        <c:axId val="200711320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AB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097568487059309E-2"/>
          <c:y val="0.16329395768169525"/>
          <c:w val="0.87665279547205321"/>
          <c:h val="0.741540828637263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22-4AD8-B2A3-1B29B070B79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22-4AD8-B2A3-1B29B070B79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22-4AD8-B2A3-1B29B070B79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A22-4AD8-B2A3-1B29B070B796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PM'!$E$10,'centralizare rezultate PM'!$K$10,'centralizare rezultate PM'!$Q$10,'centralizare rezultate PM'!$W$10,'centralizare rezultate PM'!$AC$10)</c:f>
              <c:numCache>
                <c:formatCode>0.00</c:formatCode>
                <c:ptCount val="4"/>
                <c:pt idx="0">
                  <c:v>36.141304347826036</c:v>
                </c:pt>
                <c:pt idx="1">
                  <c:v>6.3405797101447323</c:v>
                </c:pt>
                <c:pt idx="2">
                  <c:v>12.681159420289969</c:v>
                </c:pt>
                <c:pt idx="3">
                  <c:v>19.384057971014773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A22-4AD8-B2A3-1B29B070B79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A22-4AD8-B2A3-1B29B070B79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A22-4AD8-B2A3-1B29B070B79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A22-4AD8-B2A3-1B29B070B79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A22-4AD8-B2A3-1B29B070B796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PM'!$E$11,'centralizare rezultate PM'!$K$11,'centralizare rezultate PM'!$Q$11,'centralizare rezultate PM'!$W$11,'centralizare rezultate PM'!$AC$11)</c:f>
              <c:numCache>
                <c:formatCode>0.00</c:formatCode>
                <c:ptCount val="4"/>
                <c:pt idx="0">
                  <c:v>42.572463768116279</c:v>
                </c:pt>
                <c:pt idx="1">
                  <c:v>8.3333333333336235</c:v>
                </c:pt>
                <c:pt idx="2">
                  <c:v>18.387681159420076</c:v>
                </c:pt>
                <c:pt idx="3">
                  <c:v>19.746376811594846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A22-4AD8-B2A3-1B29B070B79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A22-4AD8-B2A3-1B29B070B79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A22-4AD8-B2A3-1B29B070B79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A22-4AD8-B2A3-1B29B070B79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A22-4AD8-B2A3-1B29B070B796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PM'!$E$12,'centralizare rezultate PM'!$K$12,'centralizare rezultate PM'!$Q$12,'centralizare rezultate PM'!$W$12,'centralizare rezultate PM'!$AC$12)</c:f>
              <c:numCache>
                <c:formatCode>0.00</c:formatCode>
                <c:ptCount val="4"/>
                <c:pt idx="0">
                  <c:v>41.123188405796995</c:v>
                </c:pt>
                <c:pt idx="1">
                  <c:v>9.2391304347827994</c:v>
                </c:pt>
                <c:pt idx="2">
                  <c:v>18.659420289855131</c:v>
                </c:pt>
                <c:pt idx="3">
                  <c:v>21.19565217391262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BA22-4AD8-B2A3-1B29B070B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195472"/>
        <c:axId val="301199392"/>
      </c:barChart>
      <c:catAx>
        <c:axId val="301195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199392"/>
        <c:crosses val="autoZero"/>
        <c:auto val="1"/>
        <c:lblAlgn val="ctr"/>
        <c:lblOffset val="100"/>
        <c:noMultiLvlLbl val="0"/>
      </c:catAx>
      <c:valAx>
        <c:axId val="301199392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19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xmlns="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6" y="58"/>
          <a:ext cx="0" cy="0"/>
          <a:chOff x="16" y="58"/>
          <a:chExt cx="0" cy="0"/>
        </a:xfrm>
      </cdr:grpSpPr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xmlns="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3" y="55"/>
          <a:ext cx="0" cy="0"/>
          <a:chOff x="13" y="55"/>
          <a:chExt cx="0" cy="0"/>
        </a:xfrm>
      </cdr:grpSpPr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21BA1D7-EA47-4AD8-A923-BC22F48CC63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82C2068-2605-4BF7-AC6C-37543F12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93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8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4229" y="0"/>
            <a:ext cx="12127291" cy="2035801"/>
            <a:chOff x="34229" y="0"/>
            <a:chExt cx="12127291" cy="2035801"/>
          </a:xfrm>
        </p:grpSpPr>
        <p:sp>
          <p:nvSpPr>
            <p:cNvPr id="7" name="Rectangle 6"/>
            <p:cNvSpPr/>
            <p:nvPr/>
          </p:nvSpPr>
          <p:spPr>
            <a:xfrm>
              <a:off x="162560" y="1741618"/>
              <a:ext cx="11887199" cy="294183"/>
            </a:xfrm>
            <a:prstGeom prst="rect">
              <a:avLst/>
            </a:prstGeom>
            <a:solidFill>
              <a:srgbClr val="C5E2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Proiect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“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Îmbunătățirea Sistemului de Evaluare și Monitorizare a Calității Aerului la nivel național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”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Cod My SMIS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2014+: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139703</a:t>
              </a:r>
              <a:endParaRPr lang="ro-RO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9" y="0"/>
              <a:ext cx="12127291" cy="1741618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76802"/>
              </p:ext>
            </p:extLst>
          </p:nvPr>
        </p:nvGraphicFramePr>
        <p:xfrm>
          <a:off x="162559" y="2191137"/>
          <a:ext cx="11887199" cy="3264004"/>
        </p:xfrm>
        <a:graphic>
          <a:graphicData uri="http://schemas.openxmlformats.org/drawingml/2006/table">
            <a:tbl>
              <a:tblPr firstRow="1" bandRow="1">
                <a:solidFill>
                  <a:srgbClr val="FF66CC"/>
                </a:solidFill>
                <a:tableStyleId>{5C22544A-7EE6-4342-B048-85BDC9FD1C3A}</a:tableStyleId>
              </a:tblPr>
              <a:tblGrid>
                <a:gridCol w="1296438">
                  <a:extLst>
                    <a:ext uri="{9D8B030D-6E8A-4147-A177-3AD203B41FA5}">
                      <a16:colId xmlns:a16="http://schemas.microsoft.com/office/drawing/2014/main" xmlns="" val="913732662"/>
                    </a:ext>
                  </a:extLst>
                </a:gridCol>
                <a:gridCol w="1928439">
                  <a:extLst>
                    <a:ext uri="{9D8B030D-6E8A-4147-A177-3AD203B41FA5}">
                      <a16:colId xmlns:a16="http://schemas.microsoft.com/office/drawing/2014/main" xmlns="" val="2044489899"/>
                    </a:ext>
                  </a:extLst>
                </a:gridCol>
                <a:gridCol w="8662322">
                  <a:extLst>
                    <a:ext uri="{9D8B030D-6E8A-4147-A177-3AD203B41FA5}">
                      <a16:colId xmlns:a16="http://schemas.microsoft.com/office/drawing/2014/main" xmlns="" val="2848907714"/>
                    </a:ext>
                  </a:extLst>
                </a:gridCol>
              </a:tblGrid>
              <a:tr h="562454"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REGIUNE</a:t>
                      </a:r>
                      <a:r>
                        <a:rPr lang="ro-RO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JUDEȚ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DESCRIERE ACHIZIȚII</a:t>
                      </a:r>
                      <a:r>
                        <a:rPr lang="ro-RO" dirty="0"/>
                        <a:t>	</a:t>
                      </a:r>
                    </a:p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12015302"/>
                  </a:ext>
                </a:extLst>
              </a:tr>
              <a:tr h="703819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u="none" strike="noStrike" dirty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u="none" strike="noStrike" dirty="0">
                          <a:effectLst/>
                        </a:rPr>
                        <a:t>CENTRU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ALBA</a:t>
                      </a:r>
                      <a:endParaRPr lang="ro-R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Amplasare </a:t>
                      </a:r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staţie de monitorizare (Trafic) 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o-RO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r>
                        <a:rPr lang="it-IT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ocalitate stabili</a:t>
                      </a:r>
                      <a:r>
                        <a:rPr lang="ro-RO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tă</a:t>
                      </a:r>
                      <a:r>
                        <a:rPr lang="it-IT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8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prin activitatea A1.1.3</a:t>
                      </a:r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b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o-RO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Instalare </a:t>
                      </a:r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echipamente prelevare </a:t>
                      </a:r>
                      <a:r>
                        <a:rPr lang="it-IT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PM</a:t>
                      </a:r>
                      <a:r>
                        <a:rPr lang="it-IT" sz="1800" b="1" u="none" strike="noStrike" baseline="-25000" dirty="0" smtClean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296378"/>
                  </a:ext>
                </a:extLst>
              </a:tr>
              <a:tr h="55939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BRAȘOV</a:t>
                      </a:r>
                      <a:endParaRPr lang="ro-RO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Amplasare </a:t>
                      </a:r>
                      <a:r>
                        <a:rPr lang="it-IT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staţie de monitorizare (Trafic)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ocalitate stabili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 activitatea A1.1.3</a:t>
                      </a:r>
                      <a:r>
                        <a:rPr lang="it-IT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it-IT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Instalare </a:t>
                      </a:r>
                      <a:r>
                        <a:rPr lang="it-IT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echipamente prelevare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it-IT" sz="1800" b="0" u="none" strike="noStrike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900910"/>
                  </a:ext>
                </a:extLst>
              </a:tr>
              <a:tr h="398033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0" u="none" strike="noStrike" dirty="0" smtClean="0">
                          <a:effectLst/>
                        </a:rPr>
                        <a:t> HARGHITA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Amplasare staţie de monitorizare (Trafic) (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ocalitate stabili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 activitatea A1.1.3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dirty="0" smtClean="0">
                          <a:effectLst/>
                        </a:rPr>
                        <a:t>Instalare </a:t>
                      </a:r>
                      <a:r>
                        <a:rPr lang="it-IT" sz="1800" b="0" u="none" strike="noStrike" dirty="0">
                          <a:effectLst/>
                        </a:rPr>
                        <a:t>echipamente prelevare </a:t>
                      </a:r>
                      <a:r>
                        <a:rPr lang="it-IT" sz="1800" b="0" u="none" strike="noStrike" dirty="0" smtClean="0">
                          <a:effectLst/>
                        </a:rPr>
                        <a:t>PM</a:t>
                      </a:r>
                      <a:r>
                        <a:rPr lang="it-IT" sz="1800" b="0" u="none" strike="noStrike" baseline="-25000" dirty="0" smtClean="0">
                          <a:effectLst/>
                        </a:rPr>
                        <a:t>10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474175"/>
                  </a:ext>
                </a:extLst>
              </a:tr>
              <a:tr h="629188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SIBIU</a:t>
                      </a:r>
                      <a:endParaRPr lang="ro-RO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Amplasare </a:t>
                      </a:r>
                      <a:r>
                        <a:rPr lang="ro-RO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staţie de monitorizare (Trafic) </a:t>
                      </a: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Municipiul Sibiu</a:t>
                      </a: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Instalare echipamente </a:t>
                      </a:r>
                      <a:r>
                        <a:rPr lang="ro-RO" sz="1800" b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prelevare PM</a:t>
                      </a:r>
                      <a:r>
                        <a:rPr lang="ro-RO" sz="1800" b="0" u="none" strike="noStrike" kern="1200" baseline="-250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o-RO" sz="1800" b="0" u="none" strike="noStrike" kern="120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8102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7653" y="5489037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63C4F3-B810-42CE-9BCA-7CFB4C0D60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62" y="6012257"/>
            <a:ext cx="2495550" cy="690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74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42560" y="3652580"/>
            <a:ext cx="6716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(lun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februarie</a:t>
            </a:r>
            <a:r>
              <a:rPr lang="en-US" dirty="0" smtClean="0"/>
              <a:t> </a:t>
            </a:r>
            <a:r>
              <a:rPr lang="ro-RO" dirty="0" smtClean="0"/>
              <a:t>și martie) au fost determinate cele mai mari concentrații în toate cele trei locații;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sunt asemănătoare pentru locațiile din </a:t>
            </a:r>
            <a:r>
              <a:rPr lang="en-US" dirty="0" err="1" smtClean="0"/>
              <a:t>municipiul</a:t>
            </a:r>
            <a:r>
              <a:rPr lang="en-US" dirty="0" smtClean="0"/>
              <a:t> </a:t>
            </a:r>
            <a:r>
              <a:rPr lang="ro-RO" dirty="0" smtClean="0"/>
              <a:t>Alba Iulia</a:t>
            </a:r>
            <a:r>
              <a:rPr lang="en-US" dirty="0" smtClean="0"/>
              <a:t> (AB2, AB3)</a:t>
            </a:r>
            <a:r>
              <a:rPr lang="ro-RO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maximă corespunde locației AB1 (Sebeș).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337388"/>
              </p:ext>
            </p:extLst>
          </p:nvPr>
        </p:nvGraphicFramePr>
        <p:xfrm>
          <a:off x="216930" y="1232050"/>
          <a:ext cx="36475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29922"/>
              </p:ext>
            </p:extLst>
          </p:nvPr>
        </p:nvGraphicFramePr>
        <p:xfrm>
          <a:off x="216929" y="3490745"/>
          <a:ext cx="4913659" cy="310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224108"/>
              </p:ext>
            </p:extLst>
          </p:nvPr>
        </p:nvGraphicFramePr>
        <p:xfrm>
          <a:off x="4017903" y="1239913"/>
          <a:ext cx="3962881" cy="208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225700"/>
              </p:ext>
            </p:extLst>
          </p:nvPr>
        </p:nvGraphicFramePr>
        <p:xfrm>
          <a:off x="8134257" y="1239913"/>
          <a:ext cx="3962881" cy="208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48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29" y="340906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929" y="1930539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2,5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323620"/>
              </p:ext>
            </p:extLst>
          </p:nvPr>
        </p:nvGraphicFramePr>
        <p:xfrm>
          <a:off x="7344078" y="4416655"/>
          <a:ext cx="4361081" cy="150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947">
                  <a:extLst>
                    <a:ext uri="{9D8B030D-6E8A-4147-A177-3AD203B41FA5}">
                      <a16:colId xmlns:a16="http://schemas.microsoft.com/office/drawing/2014/main" xmlns="" val="2237424392"/>
                    </a:ext>
                  </a:extLst>
                </a:gridCol>
                <a:gridCol w="706581">
                  <a:extLst>
                    <a:ext uri="{9D8B030D-6E8A-4147-A177-3AD203B41FA5}">
                      <a16:colId xmlns:a16="http://schemas.microsoft.com/office/drawing/2014/main" xmlns="" val="2951162878"/>
                    </a:ext>
                  </a:extLst>
                </a:gridCol>
                <a:gridCol w="698269">
                  <a:extLst>
                    <a:ext uri="{9D8B030D-6E8A-4147-A177-3AD203B41FA5}">
                      <a16:colId xmlns:a16="http://schemas.microsoft.com/office/drawing/2014/main" xmlns="" val="4274124013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xmlns="" val="1648919041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xmlns="" val="3068615697"/>
                    </a:ext>
                  </a:extLst>
                </a:gridCol>
                <a:gridCol w="691706">
                  <a:extLst>
                    <a:ext uri="{9D8B030D-6E8A-4147-A177-3AD203B41FA5}">
                      <a16:colId xmlns:a16="http://schemas.microsoft.com/office/drawing/2014/main" xmlns="" val="2586951653"/>
                    </a:ext>
                  </a:extLst>
                </a:gridCol>
              </a:tblGrid>
              <a:tr h="403629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Nr. zi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8048942"/>
                  </a:ext>
                </a:extLst>
              </a:tr>
              <a:tr h="159556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AB1</a:t>
                      </a:r>
                      <a:endParaRPr lang="ro-R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0348622"/>
                  </a:ext>
                </a:extLst>
              </a:tr>
              <a:tr h="23437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AB2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ro-RO" baseline="0" dirty="0">
                          <a:sym typeface="Wingdings" panose="05000000000000000000" pitchFamily="2" charset="2"/>
                        </a:rPr>
                        <a:t> </a:t>
                      </a:r>
                      <a:endParaRPr lang="ro-R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*</a:t>
                      </a: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0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AB3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1232970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433307" y="4723763"/>
            <a:ext cx="6744957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stație de monitorizare tip trafic AB-4</a:t>
            </a:r>
            <a:endParaRPr lang="ro-RO" dirty="0"/>
          </a:p>
        </p:txBody>
      </p:sp>
      <p:sp>
        <p:nvSpPr>
          <p:cNvPr id="15" name="TextBox 14"/>
          <p:cNvSpPr txBox="1"/>
          <p:nvPr/>
        </p:nvSpPr>
        <p:spPr>
          <a:xfrm>
            <a:off x="216929" y="3197117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861267" y="6628668"/>
            <a:ext cx="27109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000" dirty="0" smtClean="0"/>
              <a:t>Sursa: </a:t>
            </a:r>
            <a:r>
              <a:rPr lang="en-US" sz="1000" dirty="0" err="1" smtClean="0"/>
              <a:t>Raport</a:t>
            </a:r>
            <a:r>
              <a:rPr lang="en-US" sz="1000" dirty="0" smtClean="0"/>
              <a:t> </a:t>
            </a:r>
            <a:r>
              <a:rPr lang="en-US" sz="1000" dirty="0"/>
              <a:t>ICSI </a:t>
            </a:r>
            <a:r>
              <a:rPr lang="en-US" sz="1000" dirty="0" err="1"/>
              <a:t>Aprilie</a:t>
            </a:r>
            <a:r>
              <a:rPr lang="en-US" sz="1000" dirty="0"/>
              <a:t> 2022 CR5 </a:t>
            </a:r>
            <a:r>
              <a:rPr lang="en-US" sz="1000" dirty="0" err="1"/>
              <a:t>ctr</a:t>
            </a:r>
            <a:r>
              <a:rPr lang="en-US" sz="1000" dirty="0"/>
              <a:t> 385 POIM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23534"/>
              </p:ext>
            </p:extLst>
          </p:nvPr>
        </p:nvGraphicFramePr>
        <p:xfrm>
          <a:off x="3736564" y="340906"/>
          <a:ext cx="6705600" cy="88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849229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731117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8821662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1870419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1801268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5499500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0607595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8924183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8362985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928092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090806386"/>
                    </a:ext>
                  </a:extLst>
                </a:gridCol>
              </a:tblGrid>
              <a:tr h="911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81772638"/>
                  </a:ext>
                </a:extLst>
              </a:tr>
              <a:tr h="94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3316559"/>
                  </a:ext>
                </a:extLst>
              </a:tr>
              <a:tr h="7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35.95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82295664"/>
                  </a:ext>
                </a:extLst>
              </a:tr>
              <a:tr h="92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57.79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35.32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5238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51.18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6328392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47017"/>
              </p:ext>
            </p:extLst>
          </p:nvPr>
        </p:nvGraphicFramePr>
        <p:xfrm>
          <a:off x="3736564" y="1735316"/>
          <a:ext cx="6705600" cy="88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431370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6807572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5767789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500609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6469438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7670922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5341341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8459424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1776742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4982260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5091045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353116"/>
                  </a:ext>
                </a:extLst>
              </a:tr>
              <a:tr h="105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8973927"/>
                  </a:ext>
                </a:extLst>
              </a:tr>
              <a:tr h="99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26.49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0823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25.99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8292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42.57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8128933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780761"/>
              </p:ext>
            </p:extLst>
          </p:nvPr>
        </p:nvGraphicFramePr>
        <p:xfrm>
          <a:off x="10661301" y="1063801"/>
          <a:ext cx="1219200" cy="708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33601602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760085447"/>
                    </a:ext>
                  </a:extLst>
                </a:gridCol>
              </a:tblGrid>
              <a:tr h="1510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PM2,5/PM10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4483623"/>
                  </a:ext>
                </a:extLst>
              </a:tr>
              <a:tr h="64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0.7</a:t>
                      </a:r>
                      <a:r>
                        <a:rPr lang="ro-RO" sz="1100" b="1" u="none" strike="noStrike" dirty="0" smtClean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05937396"/>
                  </a:ext>
                </a:extLst>
              </a:tr>
              <a:tr h="47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0.7</a:t>
                      </a:r>
                      <a:r>
                        <a:rPr lang="ro-RO" sz="1100" b="1" u="none" strike="noStrike" dirty="0" smtClean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51205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0.7</a:t>
                      </a:r>
                      <a:r>
                        <a:rPr lang="ro-RO" sz="1100" u="none" strike="noStrike" dirty="0" smtClean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3853879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40313"/>
              </p:ext>
            </p:extLst>
          </p:nvPr>
        </p:nvGraphicFramePr>
        <p:xfrm>
          <a:off x="3736564" y="3084235"/>
          <a:ext cx="6883401" cy="111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319">
                  <a:extLst>
                    <a:ext uri="{9D8B030D-6E8A-4147-A177-3AD203B41FA5}">
                      <a16:colId xmlns:a16="http://schemas.microsoft.com/office/drawing/2014/main" xmlns="" val="1335329840"/>
                    </a:ext>
                  </a:extLst>
                </a:gridCol>
                <a:gridCol w="790211">
                  <a:extLst>
                    <a:ext uri="{9D8B030D-6E8A-4147-A177-3AD203B41FA5}">
                      <a16:colId xmlns:a16="http://schemas.microsoft.com/office/drawing/2014/main" xmlns="" val="1682079455"/>
                    </a:ext>
                  </a:extLst>
                </a:gridCol>
                <a:gridCol w="609319">
                  <a:extLst>
                    <a:ext uri="{9D8B030D-6E8A-4147-A177-3AD203B41FA5}">
                      <a16:colId xmlns:a16="http://schemas.microsoft.com/office/drawing/2014/main" xmlns="" val="1331129373"/>
                    </a:ext>
                  </a:extLst>
                </a:gridCol>
                <a:gridCol w="609319">
                  <a:extLst>
                    <a:ext uri="{9D8B030D-6E8A-4147-A177-3AD203B41FA5}">
                      <a16:colId xmlns:a16="http://schemas.microsoft.com/office/drawing/2014/main" xmlns="" val="2917776926"/>
                    </a:ext>
                  </a:extLst>
                </a:gridCol>
                <a:gridCol w="609319">
                  <a:extLst>
                    <a:ext uri="{9D8B030D-6E8A-4147-A177-3AD203B41FA5}">
                      <a16:colId xmlns:a16="http://schemas.microsoft.com/office/drawing/2014/main" xmlns="" val="2863694189"/>
                    </a:ext>
                  </a:extLst>
                </a:gridCol>
                <a:gridCol w="609319">
                  <a:extLst>
                    <a:ext uri="{9D8B030D-6E8A-4147-A177-3AD203B41FA5}">
                      <a16:colId xmlns:a16="http://schemas.microsoft.com/office/drawing/2014/main" xmlns="" val="265883324"/>
                    </a:ext>
                  </a:extLst>
                </a:gridCol>
                <a:gridCol w="609319">
                  <a:extLst>
                    <a:ext uri="{9D8B030D-6E8A-4147-A177-3AD203B41FA5}">
                      <a16:colId xmlns:a16="http://schemas.microsoft.com/office/drawing/2014/main" xmlns="" val="3155940438"/>
                    </a:ext>
                  </a:extLst>
                </a:gridCol>
                <a:gridCol w="609319">
                  <a:extLst>
                    <a:ext uri="{9D8B030D-6E8A-4147-A177-3AD203B41FA5}">
                      <a16:colId xmlns:a16="http://schemas.microsoft.com/office/drawing/2014/main" xmlns="" val="2181666806"/>
                    </a:ext>
                  </a:extLst>
                </a:gridCol>
                <a:gridCol w="609319">
                  <a:extLst>
                    <a:ext uri="{9D8B030D-6E8A-4147-A177-3AD203B41FA5}">
                      <a16:colId xmlns:a16="http://schemas.microsoft.com/office/drawing/2014/main" xmlns="" val="4248145617"/>
                    </a:ext>
                  </a:extLst>
                </a:gridCol>
                <a:gridCol w="609319">
                  <a:extLst>
                    <a:ext uri="{9D8B030D-6E8A-4147-A177-3AD203B41FA5}">
                      <a16:colId xmlns:a16="http://schemas.microsoft.com/office/drawing/2014/main" xmlns="" val="3627657565"/>
                    </a:ext>
                  </a:extLst>
                </a:gridCol>
                <a:gridCol w="609319">
                  <a:extLst>
                    <a:ext uri="{9D8B030D-6E8A-4147-A177-3AD203B41FA5}">
                      <a16:colId xmlns:a16="http://schemas.microsoft.com/office/drawing/2014/main" xmlns="" val="1345048595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964685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 BaP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28784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2.82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8.52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6509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126388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5.77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575499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74501" y="5948988"/>
            <a:ext cx="246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* Valori foarte apropiate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16214" y="5198258"/>
            <a:ext cx="6744957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stație de monitorizare tip trafic AB-4</a:t>
            </a:r>
            <a:endParaRPr lang="ro-RO" dirty="0"/>
          </a:p>
        </p:txBody>
      </p: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5930920" y="5754845"/>
            <a:ext cx="591128" cy="319569"/>
          </a:xfrm>
          <a:prstGeom prst="actionButtonHel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TextBox 16"/>
          <p:cNvSpPr txBox="1"/>
          <p:nvPr/>
        </p:nvSpPr>
        <p:spPr>
          <a:xfrm>
            <a:off x="5043802" y="5572278"/>
            <a:ext cx="666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dirty="0" smtClean="0">
                <a:sym typeface="Wingdings" panose="05000000000000000000" pitchFamily="2" charset="2"/>
              </a:rPr>
              <a:t></a:t>
            </a:r>
            <a:endParaRPr lang="ro-RO" sz="4400" dirty="0"/>
          </a:p>
        </p:txBody>
      </p:sp>
    </p:spTree>
    <p:extLst>
      <p:ext uri="{BB962C8B-B14F-4D97-AF65-F5344CB8AC3E}">
        <p14:creationId xmlns:p14="http://schemas.microsoft.com/office/powerpoint/2010/main" val="7314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49" y="1292390"/>
            <a:ext cx="3348770" cy="53830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82268" y="2602638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" b="1" dirty="0" smtClean="0">
                <a:solidFill>
                  <a:srgbClr val="FF0000"/>
                </a:solidFill>
              </a:rPr>
              <a:t>AB-4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6093" y="2516445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T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905790" y="1745446"/>
            <a:ext cx="255855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I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23510" y="646059"/>
            <a:ext cx="5717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trafic</a:t>
            </a:r>
          </a:p>
          <a:p>
            <a:pPr algn="ctr"/>
            <a:r>
              <a:rPr lang="ro-RO" dirty="0" smtClean="0"/>
              <a:t>AB-4 – RNMCA</a:t>
            </a:r>
            <a:r>
              <a:rPr lang="en-US" dirty="0" smtClean="0"/>
              <a:t> (</a:t>
            </a:r>
            <a:r>
              <a:rPr lang="en-US" dirty="0" err="1" smtClean="0"/>
              <a:t>figur</a:t>
            </a:r>
            <a:r>
              <a:rPr lang="ro-RO" dirty="0" smtClean="0"/>
              <a:t>ile 1.1 </a:t>
            </a:r>
            <a:r>
              <a:rPr lang="en-US" dirty="0" smtClean="0"/>
              <a:t>a) – </a:t>
            </a:r>
            <a:r>
              <a:rPr lang="ro-RO" dirty="0" smtClean="0"/>
              <a:t>c</a:t>
            </a:r>
            <a:r>
              <a:rPr lang="en-US" dirty="0" smtClean="0"/>
              <a:t>) al</a:t>
            </a:r>
            <a:r>
              <a:rPr lang="ro-RO" dirty="0" smtClean="0"/>
              <a:t>ă</a:t>
            </a:r>
            <a:r>
              <a:rPr lang="en-US" dirty="0" err="1" smtClean="0"/>
              <a:t>turat</a:t>
            </a:r>
            <a:r>
              <a:rPr lang="ro-RO" dirty="0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34" y="1045029"/>
            <a:ext cx="5824192" cy="1450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34" y="2639555"/>
            <a:ext cx="5871550" cy="36179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47835" y="5888216"/>
            <a:ext cx="421636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11" name="Right Arrow 10"/>
          <p:cNvSpPr/>
          <p:nvPr/>
        </p:nvSpPr>
        <p:spPr>
          <a:xfrm>
            <a:off x="750548" y="180525"/>
            <a:ext cx="6744957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stație de monitorizare tip trafic AB-4</a:t>
            </a:r>
            <a:endParaRPr lang="ro-RO" dirty="0"/>
          </a:p>
        </p:txBody>
      </p:sp>
      <p:sp>
        <p:nvSpPr>
          <p:cNvPr id="12" name="Rectangle 11"/>
          <p:cNvSpPr/>
          <p:nvPr/>
        </p:nvSpPr>
        <p:spPr>
          <a:xfrm>
            <a:off x="83128" y="6355666"/>
            <a:ext cx="233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Municipiul Sebeș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72775" y="6478777"/>
            <a:ext cx="2618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000" i="1" dirty="0" smtClean="0"/>
              <a:t>Sursa: </a:t>
            </a:r>
            <a:r>
              <a:rPr lang="en-US" sz="1000" i="1" dirty="0" err="1" smtClean="0"/>
              <a:t>Raport</a:t>
            </a:r>
            <a:r>
              <a:rPr lang="en-US" sz="1000" i="1" dirty="0" smtClean="0"/>
              <a:t> </a:t>
            </a:r>
            <a:r>
              <a:rPr lang="en-US" sz="1000" i="1" dirty="0"/>
              <a:t>ICSI </a:t>
            </a:r>
            <a:r>
              <a:rPr lang="en-US" sz="1000" i="1" dirty="0" err="1"/>
              <a:t>Iunie</a:t>
            </a:r>
            <a:r>
              <a:rPr lang="en-US" sz="1000" i="1" dirty="0"/>
              <a:t> 2022 CR5 </a:t>
            </a:r>
            <a:r>
              <a:rPr lang="en-US" sz="1000" i="1" dirty="0" err="1"/>
              <a:t>ctr</a:t>
            </a:r>
            <a:r>
              <a:rPr lang="en-US" sz="1000" i="1" dirty="0"/>
              <a:t> 385 POIM</a:t>
            </a:r>
          </a:p>
        </p:txBody>
      </p:sp>
    </p:spTree>
    <p:extLst>
      <p:ext uri="{BB962C8B-B14F-4D97-AF65-F5344CB8AC3E}">
        <p14:creationId xmlns:p14="http://schemas.microsoft.com/office/powerpoint/2010/main" val="10929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1" y="1212979"/>
            <a:ext cx="5981414" cy="48705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2518" y="3955579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" b="1" dirty="0" smtClean="0">
                <a:solidFill>
                  <a:srgbClr val="FF0000"/>
                </a:solidFill>
              </a:rPr>
              <a:t>AB-4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9329" y="4099879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>
                <a:solidFill>
                  <a:srgbClr val="FF0000"/>
                </a:solidFill>
              </a:rPr>
              <a:t>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90" y="4206977"/>
            <a:ext cx="255855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23510" y="646059"/>
            <a:ext cx="5717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trafic</a:t>
            </a:r>
          </a:p>
          <a:p>
            <a:pPr algn="ctr"/>
            <a:r>
              <a:rPr lang="ro-RO" dirty="0" smtClean="0"/>
              <a:t>AB-4 – RNMCA</a:t>
            </a:r>
            <a:r>
              <a:rPr lang="en-US" dirty="0" smtClean="0"/>
              <a:t> (</a:t>
            </a:r>
            <a:r>
              <a:rPr lang="en-US" dirty="0" err="1" smtClean="0"/>
              <a:t>figur</a:t>
            </a:r>
            <a:r>
              <a:rPr lang="ro-RO" dirty="0" smtClean="0"/>
              <a:t>ile 1.1 </a:t>
            </a:r>
            <a:r>
              <a:rPr lang="en-US" dirty="0" smtClean="0"/>
              <a:t>a) – </a:t>
            </a:r>
            <a:r>
              <a:rPr lang="ro-RO" dirty="0" smtClean="0"/>
              <a:t>c</a:t>
            </a:r>
            <a:r>
              <a:rPr lang="en-US" dirty="0" smtClean="0"/>
              <a:t>) al</a:t>
            </a:r>
            <a:r>
              <a:rPr lang="ro-RO" dirty="0" smtClean="0"/>
              <a:t>ă</a:t>
            </a:r>
            <a:r>
              <a:rPr lang="en-US" dirty="0" err="1" smtClean="0"/>
              <a:t>turat</a:t>
            </a:r>
            <a:r>
              <a:rPr lang="ro-RO" dirty="0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50548" y="180525"/>
            <a:ext cx="6744957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stație de monitorizare tip trafic AB-4</a:t>
            </a:r>
            <a:endParaRPr lang="ro-RO" dirty="0"/>
          </a:p>
        </p:txBody>
      </p:sp>
      <p:sp>
        <p:nvSpPr>
          <p:cNvPr id="12" name="Rectangle 11"/>
          <p:cNvSpPr/>
          <p:nvPr/>
        </p:nvSpPr>
        <p:spPr>
          <a:xfrm>
            <a:off x="83128" y="6355666"/>
            <a:ext cx="233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Municipiul Alba Iulia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34" y="1045029"/>
            <a:ext cx="5871550" cy="1459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33" y="2505005"/>
            <a:ext cx="5804321" cy="31586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53313" y="5387039"/>
            <a:ext cx="521258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45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1958" y="684300"/>
            <a:ext cx="54756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7826" y="147585"/>
            <a:ext cx="8392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>
                <a:solidFill>
                  <a:srgbClr val="7030A0"/>
                </a:solidFill>
              </a:rPr>
              <a:t>generală</a:t>
            </a:r>
            <a:r>
              <a:rPr lang="ro-RO" dirty="0">
                <a:solidFill>
                  <a:srgbClr val="7030A0"/>
                </a:solidFill>
              </a:rPr>
              <a:t> privind contribuția </a:t>
            </a:r>
            <a:r>
              <a:rPr lang="ro-RO" dirty="0" smtClean="0">
                <a:solidFill>
                  <a:srgbClr val="7030A0"/>
                </a:solidFill>
              </a:rPr>
              <a:t>surselor, pentru locațiile 2 și 3 (Municipiul Alba Iulia)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7411" y="1537501"/>
            <a:ext cx="547567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Comentarii: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Pentru</a:t>
            </a:r>
            <a:r>
              <a:rPr lang="ro-RO" dirty="0" smtClean="0">
                <a:solidFill>
                  <a:schemeClr val="tx1"/>
                </a:solidFill>
              </a:rPr>
              <a:t> campania II rezultatele obținute nu se corelează cu rezultatele determinărilor zilnice obținute la stați</a:t>
            </a:r>
            <a:r>
              <a:rPr lang="en-US" dirty="0" smtClean="0">
                <a:solidFill>
                  <a:schemeClr val="tx1"/>
                </a:solidFill>
              </a:rPr>
              <a:t>a AB-1</a:t>
            </a:r>
            <a:r>
              <a:rPr lang="ro-RO" dirty="0" smtClean="0">
                <a:solidFill>
                  <a:schemeClr val="tx1"/>
                </a:solidFill>
              </a:rPr>
              <a:t>: concentrația în amplasament de trafic </a:t>
            </a:r>
            <a:r>
              <a:rPr lang="en-US" dirty="0" smtClean="0">
                <a:solidFill>
                  <a:schemeClr val="tx1"/>
                </a:solidFill>
              </a:rPr>
              <a:t>&lt; </a:t>
            </a:r>
            <a:r>
              <a:rPr lang="en-US" dirty="0" err="1" smtClean="0">
                <a:solidFill>
                  <a:schemeClr val="tx1"/>
                </a:solidFill>
              </a:rPr>
              <a:t>concentra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en-US" dirty="0" err="1" smtClean="0">
                <a:solidFill>
                  <a:schemeClr val="tx1"/>
                </a:solidFill>
              </a:rPr>
              <a:t>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î</a:t>
            </a:r>
            <a:r>
              <a:rPr lang="en-US" dirty="0" smtClean="0">
                <a:solidFill>
                  <a:schemeClr val="tx1"/>
                </a:solidFill>
              </a:rPr>
              <a:t>n </a:t>
            </a:r>
            <a:r>
              <a:rPr lang="en-US" dirty="0" err="1" smtClean="0">
                <a:solidFill>
                  <a:schemeClr val="tx1"/>
                </a:solidFill>
              </a:rPr>
              <a:t>amplasament</a:t>
            </a:r>
            <a:r>
              <a:rPr lang="en-US" dirty="0" smtClean="0">
                <a:solidFill>
                  <a:schemeClr val="tx1"/>
                </a:solidFill>
              </a:rPr>
              <a:t> de fond</a:t>
            </a:r>
            <a:r>
              <a:rPr lang="ro-RO" dirty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AB-1.</a:t>
            </a:r>
          </a:p>
          <a:p>
            <a:endParaRPr lang="ro-RO" dirty="0">
              <a:solidFill>
                <a:schemeClr val="tx1"/>
              </a:solidFill>
            </a:endParaRPr>
          </a:p>
          <a:p>
            <a:r>
              <a:rPr lang="ro-RO" dirty="0" smtClean="0">
                <a:solidFill>
                  <a:schemeClr val="tx1"/>
                </a:solidFill>
              </a:rPr>
              <a:t>Excluderea rezultatelor din campania II nu schimbă propunerea de amplasare a stației.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o-RO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35472"/>
              </p:ext>
            </p:extLst>
          </p:nvPr>
        </p:nvGraphicFramePr>
        <p:xfrm>
          <a:off x="905833" y="1269136"/>
          <a:ext cx="5511801" cy="2200275"/>
        </p:xfrm>
        <a:graphic>
          <a:graphicData uri="http://schemas.openxmlformats.org/drawingml/2006/table">
            <a:tbl>
              <a:tblPr/>
              <a:tblGrid>
                <a:gridCol w="1626901">
                  <a:extLst>
                    <a:ext uri="{9D8B030D-6E8A-4147-A177-3AD203B41FA5}">
                      <a16:colId xmlns:a16="http://schemas.microsoft.com/office/drawing/2014/main" xmlns="" val="4205254944"/>
                    </a:ext>
                  </a:extLst>
                </a:gridCol>
                <a:gridCol w="827721">
                  <a:extLst>
                    <a:ext uri="{9D8B030D-6E8A-4147-A177-3AD203B41FA5}">
                      <a16:colId xmlns:a16="http://schemas.microsoft.com/office/drawing/2014/main" xmlns="" val="4162808393"/>
                    </a:ext>
                  </a:extLst>
                </a:gridCol>
                <a:gridCol w="938719">
                  <a:extLst>
                    <a:ext uri="{9D8B030D-6E8A-4147-A177-3AD203B41FA5}">
                      <a16:colId xmlns:a16="http://schemas.microsoft.com/office/drawing/2014/main" xmlns="" val="2708460239"/>
                    </a:ext>
                  </a:extLst>
                </a:gridCol>
                <a:gridCol w="938719">
                  <a:extLst>
                    <a:ext uri="{9D8B030D-6E8A-4147-A177-3AD203B41FA5}">
                      <a16:colId xmlns:a16="http://schemas.microsoft.com/office/drawing/2014/main" xmlns="" val="3408830193"/>
                    </a:ext>
                  </a:extLst>
                </a:gridCol>
                <a:gridCol w="1179741">
                  <a:extLst>
                    <a:ext uri="{9D8B030D-6E8A-4147-A177-3AD203B41FA5}">
                      <a16:colId xmlns:a16="http://schemas.microsoft.com/office/drawing/2014/main" xmlns="" val="3342598072"/>
                    </a:ext>
                  </a:extLst>
                </a:gridCol>
              </a:tblGrid>
              <a:tr h="2476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µ</a:t>
                      </a:r>
                      <a:r>
                        <a:rPr lang="en-US" sz="945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g/m</a:t>
                      </a:r>
                      <a:r>
                        <a:rPr lang="en-US" sz="945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995211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Perioade campanii POIM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POIM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RNMCA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AB-1 (FU)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Creștere locală trafic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Distribuție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46005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01.03 - 10.03.2021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949819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01.10 - 10.10.2021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225234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01.02 - 10. 02.2022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461058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01.06 - 10.06.2022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7892619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013277"/>
              </p:ext>
            </p:extLst>
          </p:nvPr>
        </p:nvGraphicFramePr>
        <p:xfrm>
          <a:off x="905833" y="3582955"/>
          <a:ext cx="5511801" cy="310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36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6380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</a:t>
            </a:r>
            <a:r>
              <a:rPr lang="ro-RO" dirty="0" smtClean="0">
                <a:solidFill>
                  <a:srgbClr val="7030A0"/>
                </a:solidFill>
              </a:rPr>
              <a:t>surselor, pentru locațiile 2 și 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25407"/>
              </p:ext>
            </p:extLst>
          </p:nvPr>
        </p:nvGraphicFramePr>
        <p:xfrm>
          <a:off x="1848498" y="967085"/>
          <a:ext cx="7473650" cy="2628900"/>
        </p:xfrm>
        <a:graphic>
          <a:graphicData uri="http://schemas.openxmlformats.org/drawingml/2006/table">
            <a:tbl>
              <a:tblPr/>
              <a:tblGrid>
                <a:gridCol w="563562">
                  <a:extLst>
                    <a:ext uri="{9D8B030D-6E8A-4147-A177-3AD203B41FA5}">
                      <a16:colId xmlns:a16="http://schemas.microsoft.com/office/drawing/2014/main" xmlns="" val="285516502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577891232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xmlns="" val="671644389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xmlns="" val="2042890271"/>
                    </a:ext>
                  </a:extLst>
                </a:gridCol>
                <a:gridCol w="365125">
                  <a:extLst>
                    <a:ext uri="{9D8B030D-6E8A-4147-A177-3AD203B41FA5}">
                      <a16:colId xmlns:a16="http://schemas.microsoft.com/office/drawing/2014/main" xmlns="" val="524647284"/>
                    </a:ext>
                  </a:extLst>
                </a:gridCol>
                <a:gridCol w="420386">
                  <a:extLst>
                    <a:ext uri="{9D8B030D-6E8A-4147-A177-3AD203B41FA5}">
                      <a16:colId xmlns:a16="http://schemas.microsoft.com/office/drawing/2014/main" xmlns="" val="676823671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1704390148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xmlns="" val="2245481844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xmlns="" val="3939749834"/>
                    </a:ext>
                  </a:extLst>
                </a:gridCol>
                <a:gridCol w="365125">
                  <a:extLst>
                    <a:ext uri="{9D8B030D-6E8A-4147-A177-3AD203B41FA5}">
                      <a16:colId xmlns:a16="http://schemas.microsoft.com/office/drawing/2014/main" xmlns="" val="359326108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xmlns="" val="4036825223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3207634796"/>
                    </a:ext>
                  </a:extLst>
                </a:gridCol>
              </a:tblGrid>
              <a:tr h="333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8063458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2835306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04-05.03.2021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 2a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07-08.03.2021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 3a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4924187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05-06.03.2021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 2b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08-09.03.2021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 3b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11975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06-07.03.2021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 2c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09-10.03.2021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 3c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8739779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04-05.09.2021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II 2a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07-08.09.2021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II 3a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23223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05-06.09.2021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II 2b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08-09.09.2021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II 3b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40522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06-07.09.2021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II 2c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09-10.09.2021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II 3c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649784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04-05.02.2022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III 2a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07-08.02.2022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III 3a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734826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05-06.02.2022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III 2b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08-09.02.2022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III 3b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260190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06-07.02.2022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III 2c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09-10.02.2022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III 3c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6943864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04-05.06.2022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IV 2a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07-08.06.2022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IV 3a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747043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05-06.06.2022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IV 2b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08-09.06.2022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IV 3b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1344777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06-07.06.2022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IV 2c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09-10.06.2022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IV 3c PM10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770204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nr. zile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8646232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482367"/>
              </p:ext>
            </p:extLst>
          </p:nvPr>
        </p:nvGraphicFramePr>
        <p:xfrm>
          <a:off x="4506686" y="3826670"/>
          <a:ext cx="7401169" cy="283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/>
          <p:cNvSpPr/>
          <p:nvPr/>
        </p:nvSpPr>
        <p:spPr>
          <a:xfrm>
            <a:off x="6628058" y="4352924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128" y="6355666"/>
            <a:ext cx="233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Municipiul Alba Iulia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214317"/>
              </p:ext>
            </p:extLst>
          </p:nvPr>
        </p:nvGraphicFramePr>
        <p:xfrm>
          <a:off x="2984677" y="1389427"/>
          <a:ext cx="6102149" cy="266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13012" y="405738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22743" y="1566961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28951" y="1566961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128" y="6355666"/>
            <a:ext cx="233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Municipiul Alba Iulia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585094" y="11247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 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prezentarea grafică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</a:rPr>
              <a:t>comparativă pentru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amplasamentele propuse a mediilor valorilor zilnice pentru toate cele 4 campanii (12 zile) pentru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5141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Campaniile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BaP în mod similar cu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833890" y="4558197"/>
            <a:ext cx="41888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Facultative – nu sunt prevăzute în proiect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10075605" y="4851448"/>
            <a:ext cx="18136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FU – fond urban</a:t>
            </a:r>
          </a:p>
          <a:p>
            <a:r>
              <a:rPr lang="ro-RO" dirty="0" smtClean="0"/>
              <a:t>I – industrial</a:t>
            </a:r>
          </a:p>
          <a:p>
            <a:r>
              <a:rPr lang="ro-RO" dirty="0" smtClean="0"/>
              <a:t>T - trafic</a:t>
            </a:r>
            <a:endParaRPr lang="en-US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7895890" y="3656702"/>
            <a:ext cx="282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Codificarea locațiilor</a:t>
            </a:r>
            <a:r>
              <a:rPr lang="en-US" b="1" dirty="0" smtClean="0"/>
              <a:t>: a, b, 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37212" y="1665790"/>
            <a:ext cx="445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iarnă </a:t>
            </a:r>
            <a:r>
              <a:rPr lang="ro-RO" sz="1200" i="1" dirty="0" smtClean="0"/>
              <a:t>(1 octombrie – 31 martie cf. L.104/2011)</a:t>
            </a:r>
            <a:endParaRPr lang="en-US" sz="1200" i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6735379" y="2554962"/>
            <a:ext cx="458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vară </a:t>
            </a:r>
            <a:r>
              <a:rPr lang="ro-RO" sz="1200" i="1" dirty="0"/>
              <a:t>(1 </a:t>
            </a:r>
            <a:r>
              <a:rPr lang="en-US" sz="1200" i="1" dirty="0" err="1" smtClean="0"/>
              <a:t>aprili</a:t>
            </a:r>
            <a:r>
              <a:rPr lang="ro-RO" sz="1200" i="1" dirty="0" smtClean="0"/>
              <a:t>e </a:t>
            </a:r>
            <a:r>
              <a:rPr lang="ro-RO" sz="1200" i="1" dirty="0"/>
              <a:t>– </a:t>
            </a:r>
            <a:r>
              <a:rPr lang="ro-RO" sz="1200" i="1" dirty="0" smtClean="0"/>
              <a:t>3</a:t>
            </a:r>
            <a:r>
              <a:rPr lang="en-US" sz="1200" i="1" dirty="0" smtClean="0"/>
              <a:t>0</a:t>
            </a:r>
            <a:r>
              <a:rPr lang="ro-RO" sz="1200" i="1" dirty="0" smtClean="0"/>
              <a:t> </a:t>
            </a:r>
            <a:r>
              <a:rPr lang="en-US" sz="1200" i="1" dirty="0" err="1" smtClean="0"/>
              <a:t>septembrie</a:t>
            </a:r>
            <a:r>
              <a:rPr lang="ro-RO" sz="1200" i="1" dirty="0" smtClean="0"/>
              <a:t> </a:t>
            </a:r>
            <a:r>
              <a:rPr lang="ro-RO" sz="1200" i="1" dirty="0"/>
              <a:t>cf. L.104/2011</a:t>
            </a:r>
            <a:r>
              <a:rPr lang="ro-RO" sz="1200" i="1" dirty="0" smtClean="0"/>
              <a:t>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335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63873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BaP: concentrația medie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2286" y="6003635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Comentarii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nu coincid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pentru cei doi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rgbClr val="C00000"/>
                </a:solidFill>
              </a:rPr>
              <a:t>Pentru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10</a:t>
            </a:r>
            <a:r>
              <a:rPr lang="ro-RO" b="1" u="sng" dirty="0" smtClean="0">
                <a:solidFill>
                  <a:srgbClr val="C00000"/>
                </a:solidFill>
              </a:rPr>
              <a:t>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și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coincid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 pentru cei doi 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Pentru BaP: se prezintă analiza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368" y="4735493"/>
            <a:ext cx="4638734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generală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în care:</a:t>
            </a:r>
          </a:p>
          <a:p>
            <a:pPr marL="285750" indent="-285750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„media POIM„ reprezintă media rezultatelor obținute în toate campaniile pentru cele două amplasamente din municipiul Alba Iulia; </a:t>
            </a:r>
            <a:r>
              <a:rPr lang="ro-RO" sz="1400" u="sng" dirty="0" smtClean="0">
                <a:solidFill>
                  <a:srgbClr val="7030A0"/>
                </a:solidFill>
              </a:rPr>
              <a:t>nu este prezentată pentru fiecare amplasament în parte;</a:t>
            </a:r>
          </a:p>
          <a:p>
            <a:pPr marL="285750" indent="-285750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”media RNMCA„ este media </a:t>
            </a:r>
            <a:r>
              <a:rPr lang="ro-RO" sz="1400" u="sng" dirty="0" smtClean="0">
                <a:solidFill>
                  <a:srgbClr val="7030A0"/>
                </a:solidFill>
              </a:rPr>
              <a:t>determinărilor din zilele care corespund perioadei de prelevare din campaniile POIM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1429" y="4735493"/>
            <a:ext cx="45442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detaliată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pentru cele două ampamplasamente din municipiul Ala Iulia în parte; „Nr.zi” reprezintă numărul de zile cu „creșteri„ negative (neconcordanța dintre rezultate POIM și RNMCA)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06" y="1054072"/>
            <a:ext cx="7931809" cy="4477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422" y="192424"/>
            <a:ext cx="516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AMPLASARE PUNCTE DE PRELEVARE campanii POIM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Zona de evaluare a calității aerului ALBA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AB1</a:t>
            </a:r>
          </a:p>
        </p:txBody>
      </p:sp>
      <p:sp>
        <p:nvSpPr>
          <p:cNvPr id="25" name="8-Point Star 24"/>
          <p:cNvSpPr/>
          <p:nvPr/>
        </p:nvSpPr>
        <p:spPr>
          <a:xfrm>
            <a:off x="5139554" y="4992701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5976428" y="5005535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6757442" y="4986788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8" name="8-Point Star 27"/>
          <p:cNvSpPr/>
          <p:nvPr/>
        </p:nvSpPr>
        <p:spPr>
          <a:xfrm>
            <a:off x="7568327" y="4998884"/>
            <a:ext cx="612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9" name="8-Point Star 28"/>
          <p:cNvSpPr/>
          <p:nvPr/>
        </p:nvSpPr>
        <p:spPr>
          <a:xfrm>
            <a:off x="8375330" y="5005535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30" name="8-Point Star 29"/>
          <p:cNvSpPr/>
          <p:nvPr/>
        </p:nvSpPr>
        <p:spPr>
          <a:xfrm>
            <a:off x="9220500" y="4998884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5148340" y="5993005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5989595" y="5972854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33" name="8-Point Star 32"/>
          <p:cNvSpPr/>
          <p:nvPr/>
        </p:nvSpPr>
        <p:spPr>
          <a:xfrm>
            <a:off x="6844686" y="5895297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7624262" y="5907393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35" name="8-Point Star 34"/>
          <p:cNvSpPr/>
          <p:nvPr/>
        </p:nvSpPr>
        <p:spPr>
          <a:xfrm>
            <a:off x="8387418" y="590211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9242509" y="5873319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2982" y="5531340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Calendarul</a:t>
            </a:r>
          </a:p>
          <a:p>
            <a:r>
              <a:rPr lang="ro-RO" dirty="0" smtClean="0"/>
              <a:t>Campaniilor</a:t>
            </a:r>
          </a:p>
          <a:p>
            <a:r>
              <a:rPr lang="ro-RO" dirty="0" smtClean="0"/>
              <a:t>CI, CII, CIII, CIV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0326144" y="5058251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(3 campanii)</a:t>
            </a:r>
            <a:endParaRPr lang="en-US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296956" y="5898821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(1 campanie)</a:t>
            </a:r>
            <a:endParaRPr lang="en-US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83128" y="5717449"/>
            <a:ext cx="3328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Loca</a:t>
            </a:r>
            <a:r>
              <a:rPr lang="ro-RO" b="1" dirty="0" smtClean="0">
                <a:solidFill>
                  <a:srgbClr val="002060"/>
                </a:solidFill>
              </a:rPr>
              <a:t>ț</a:t>
            </a:r>
            <a:r>
              <a:rPr lang="en-US" b="1" dirty="0" err="1" smtClean="0">
                <a:solidFill>
                  <a:srgbClr val="002060"/>
                </a:solidFill>
              </a:rPr>
              <a:t>ia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o-RO" b="1" dirty="0" smtClean="0">
                <a:solidFill>
                  <a:srgbClr val="002060"/>
                </a:solidFill>
              </a:rPr>
              <a:t>1</a:t>
            </a:r>
            <a:r>
              <a:rPr lang="en-US" dirty="0" smtClean="0"/>
              <a:t>: </a:t>
            </a:r>
            <a:r>
              <a:rPr lang="ro-RO" i="1" dirty="0"/>
              <a:t>Bd. Lucian Blaga, nr. 6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38" idx="0"/>
          </p:cNvCxnSpPr>
          <p:nvPr/>
        </p:nvCxnSpPr>
        <p:spPr>
          <a:xfrm flipV="1">
            <a:off x="1747267" y="3309121"/>
            <a:ext cx="1929402" cy="240832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3128" y="6355666"/>
            <a:ext cx="233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Municipiul Sebeș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812083" y="1573889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28253"/>
              </p:ext>
            </p:extLst>
          </p:nvPr>
        </p:nvGraphicFramePr>
        <p:xfrm>
          <a:off x="8825027" y="2373809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:a16="http://schemas.microsoft.com/office/drawing/2014/main" xmlns="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xmlns="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:a16="http://schemas.microsoft.com/office/drawing/2014/main" xmlns="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:a16="http://schemas.microsoft.com/office/drawing/2014/main" xmlns="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0233420"/>
                  </a:ext>
                </a:extLst>
              </a:tr>
            </a:tbl>
          </a:graphicData>
        </a:graphic>
      </p:graphicFrame>
      <p:sp>
        <p:nvSpPr>
          <p:cNvPr id="46" name="8-Point Star 45"/>
          <p:cNvSpPr/>
          <p:nvPr/>
        </p:nvSpPr>
        <p:spPr>
          <a:xfrm>
            <a:off x="9214136" y="3256361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7" name="8-Point Star 46"/>
          <p:cNvSpPr/>
          <p:nvPr/>
        </p:nvSpPr>
        <p:spPr>
          <a:xfrm>
            <a:off x="10665956" y="2479467"/>
            <a:ext cx="236471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8" name="8-Point Star 47"/>
          <p:cNvSpPr/>
          <p:nvPr/>
        </p:nvSpPr>
        <p:spPr>
          <a:xfrm>
            <a:off x="10012432" y="2492213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9" name="8-Point Star 48"/>
          <p:cNvSpPr/>
          <p:nvPr/>
        </p:nvSpPr>
        <p:spPr>
          <a:xfrm>
            <a:off x="11606760" y="2906581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029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603" y="1070070"/>
            <a:ext cx="5942700" cy="4430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028" y="2084917"/>
            <a:ext cx="2387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2</a:t>
            </a:r>
            <a:r>
              <a:rPr lang="en-US" dirty="0" smtClean="0"/>
              <a:t>:</a:t>
            </a:r>
            <a:endParaRPr lang="ro-RO" i="1" dirty="0"/>
          </a:p>
          <a:p>
            <a:r>
              <a:rPr lang="ro-RO" i="1" dirty="0"/>
              <a:t>Bd. Revoluției 1989, nr. 15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9996" y="654089"/>
            <a:ext cx="2477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3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ro-RO" i="1" dirty="0"/>
              <a:t>Piața Națiunii, nr. 11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7" idx="1"/>
          </p:cNvCxnSpPr>
          <p:nvPr/>
        </p:nvCxnSpPr>
        <p:spPr>
          <a:xfrm flipH="1">
            <a:off x="6707373" y="977255"/>
            <a:ext cx="2212623" cy="20836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</p:cNvCxnSpPr>
          <p:nvPr/>
        </p:nvCxnSpPr>
        <p:spPr>
          <a:xfrm>
            <a:off x="2523867" y="2546582"/>
            <a:ext cx="1795667" cy="2870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3128" y="6355666"/>
            <a:ext cx="233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Municipiul Alba Iulia</a:t>
            </a:r>
            <a:endParaRPr lang="en-US" dirty="0"/>
          </a:p>
        </p:txBody>
      </p:sp>
      <p:sp>
        <p:nvSpPr>
          <p:cNvPr id="50" name="8-Point Star 49"/>
          <p:cNvSpPr/>
          <p:nvPr/>
        </p:nvSpPr>
        <p:spPr>
          <a:xfrm>
            <a:off x="5051418" y="4992701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51" name="8-Point Star 50"/>
          <p:cNvSpPr/>
          <p:nvPr/>
        </p:nvSpPr>
        <p:spPr>
          <a:xfrm>
            <a:off x="5888292" y="5005535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52" name="8-Point Star 51"/>
          <p:cNvSpPr/>
          <p:nvPr/>
        </p:nvSpPr>
        <p:spPr>
          <a:xfrm>
            <a:off x="6669306" y="4986788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53" name="8-Point Star 52"/>
          <p:cNvSpPr/>
          <p:nvPr/>
        </p:nvSpPr>
        <p:spPr>
          <a:xfrm>
            <a:off x="7480191" y="4998884"/>
            <a:ext cx="612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54" name="8-Point Star 53"/>
          <p:cNvSpPr/>
          <p:nvPr/>
        </p:nvSpPr>
        <p:spPr>
          <a:xfrm>
            <a:off x="8287194" y="5005535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55" name="8-Point Star 54"/>
          <p:cNvSpPr/>
          <p:nvPr/>
        </p:nvSpPr>
        <p:spPr>
          <a:xfrm>
            <a:off x="9132364" y="4998884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56" name="8-Point Star 55"/>
          <p:cNvSpPr/>
          <p:nvPr/>
        </p:nvSpPr>
        <p:spPr>
          <a:xfrm>
            <a:off x="5060204" y="5993005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57" name="8-Point Star 56"/>
          <p:cNvSpPr/>
          <p:nvPr/>
        </p:nvSpPr>
        <p:spPr>
          <a:xfrm>
            <a:off x="5901459" y="5972854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58" name="8-Point Star 57"/>
          <p:cNvSpPr/>
          <p:nvPr/>
        </p:nvSpPr>
        <p:spPr>
          <a:xfrm>
            <a:off x="6756550" y="5895297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59" name="8-Point Star 58"/>
          <p:cNvSpPr/>
          <p:nvPr/>
        </p:nvSpPr>
        <p:spPr>
          <a:xfrm>
            <a:off x="7536126" y="5907393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60" name="8-Point Star 59"/>
          <p:cNvSpPr/>
          <p:nvPr/>
        </p:nvSpPr>
        <p:spPr>
          <a:xfrm>
            <a:off x="8299282" y="590211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61" name="8-Point Star 60"/>
          <p:cNvSpPr/>
          <p:nvPr/>
        </p:nvSpPr>
        <p:spPr>
          <a:xfrm>
            <a:off x="9154373" y="5873319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23491" y="5531340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Calendarul</a:t>
            </a:r>
          </a:p>
          <a:p>
            <a:r>
              <a:rPr lang="ro-RO" dirty="0" smtClean="0"/>
              <a:t>Campaniilor</a:t>
            </a:r>
          </a:p>
          <a:p>
            <a:r>
              <a:rPr lang="ro-RO" dirty="0" smtClean="0"/>
              <a:t>CI, CII, CIII, CIV</a:t>
            </a:r>
            <a:endParaRPr lang="en-US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10238008" y="5058251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(3 campanii)</a:t>
            </a:r>
            <a:endParaRPr lang="en-US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10208820" y="5898821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(1 campanie)</a:t>
            </a:r>
            <a:endParaRPr lang="en-US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8907052" y="2323036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98995"/>
              </p:ext>
            </p:extLst>
          </p:nvPr>
        </p:nvGraphicFramePr>
        <p:xfrm>
          <a:off x="8919996" y="3122956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:a16="http://schemas.microsoft.com/office/drawing/2014/main" xmlns="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xmlns="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:a16="http://schemas.microsoft.com/office/drawing/2014/main" xmlns="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:a16="http://schemas.microsoft.com/office/drawing/2014/main" xmlns="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0233420"/>
                  </a:ext>
                </a:extLst>
              </a:tr>
            </a:tbl>
          </a:graphicData>
        </a:graphic>
      </p:graphicFrame>
      <p:sp>
        <p:nvSpPr>
          <p:cNvPr id="67" name="8-Point Star 66"/>
          <p:cNvSpPr/>
          <p:nvPr/>
        </p:nvSpPr>
        <p:spPr>
          <a:xfrm>
            <a:off x="9309105" y="4005508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68" name="8-Point Star 67"/>
          <p:cNvSpPr/>
          <p:nvPr/>
        </p:nvSpPr>
        <p:spPr>
          <a:xfrm>
            <a:off x="10760925" y="3228614"/>
            <a:ext cx="236471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69" name="8-Point Star 68"/>
          <p:cNvSpPr/>
          <p:nvPr/>
        </p:nvSpPr>
        <p:spPr>
          <a:xfrm>
            <a:off x="10107401" y="3241360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70" name="8-Point Star 69"/>
          <p:cNvSpPr/>
          <p:nvPr/>
        </p:nvSpPr>
        <p:spPr>
          <a:xfrm>
            <a:off x="11701729" y="3655728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0" name="TextBox 29"/>
          <p:cNvSpPr txBox="1"/>
          <p:nvPr/>
        </p:nvSpPr>
        <p:spPr>
          <a:xfrm>
            <a:off x="984422" y="192424"/>
            <a:ext cx="516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AMPLASARE PUNCTE DE PRELEVARE campanii POIM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Zona de evaluare a calității aerului ALBA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AB</a:t>
            </a:r>
            <a:r>
              <a:rPr lang="en-US" b="1" dirty="0" smtClean="0">
                <a:solidFill>
                  <a:srgbClr val="0070C0"/>
                </a:solidFill>
              </a:rPr>
              <a:t>2, AB3</a:t>
            </a:r>
            <a:endParaRPr lang="ro-RO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2560" y="3652580"/>
            <a:ext cx="6949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(luna martie) au fost determinate cele mai mari concentrații în locațiile AB1 (Sebeș) și AB3 (Alba Iulia) și în luna februarie în locația AB2 (Alba Iulia);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sunt asemănătoare pentru locația din Sebeș și locația AB2 9Alba Iulia); concentrația medie maximă corespunde locației AB1 (Sebeș);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AB2 (Alba Iulia).</a:t>
            </a:r>
            <a:endParaRPr lang="ro-RO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36255"/>
              </p:ext>
            </p:extLst>
          </p:nvPr>
        </p:nvGraphicFramePr>
        <p:xfrm>
          <a:off x="216413" y="1282154"/>
          <a:ext cx="3794760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963636"/>
              </p:ext>
            </p:extLst>
          </p:nvPr>
        </p:nvGraphicFramePr>
        <p:xfrm>
          <a:off x="4111020" y="1282154"/>
          <a:ext cx="3876209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128095"/>
              </p:ext>
            </p:extLst>
          </p:nvPr>
        </p:nvGraphicFramePr>
        <p:xfrm>
          <a:off x="8219250" y="1282154"/>
          <a:ext cx="3876209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828808"/>
              </p:ext>
            </p:extLst>
          </p:nvPr>
        </p:nvGraphicFramePr>
        <p:xfrm>
          <a:off x="216413" y="3514632"/>
          <a:ext cx="4873380" cy="30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70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889656"/>
              </p:ext>
            </p:extLst>
          </p:nvPr>
        </p:nvGraphicFramePr>
        <p:xfrm>
          <a:off x="141023" y="484095"/>
          <a:ext cx="11786616" cy="602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8-Point Star 2"/>
          <p:cNvSpPr/>
          <p:nvPr/>
        </p:nvSpPr>
        <p:spPr>
          <a:xfrm>
            <a:off x="10777593" y="1675801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4" name="8-Point Star 3"/>
          <p:cNvSpPr/>
          <p:nvPr/>
        </p:nvSpPr>
        <p:spPr>
          <a:xfrm>
            <a:off x="7935878" y="1675801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5" name="8-Point Star 4"/>
          <p:cNvSpPr/>
          <p:nvPr/>
        </p:nvSpPr>
        <p:spPr>
          <a:xfrm>
            <a:off x="587498" y="1675801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3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5301594" y="1675801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753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710657"/>
              </p:ext>
            </p:extLst>
          </p:nvPr>
        </p:nvGraphicFramePr>
        <p:xfrm>
          <a:off x="246186" y="457200"/>
          <a:ext cx="11781692" cy="601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8-Point Star 2"/>
          <p:cNvSpPr/>
          <p:nvPr/>
        </p:nvSpPr>
        <p:spPr>
          <a:xfrm>
            <a:off x="10935030" y="1571968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4" name="8-Point Star 3"/>
          <p:cNvSpPr/>
          <p:nvPr/>
        </p:nvSpPr>
        <p:spPr>
          <a:xfrm>
            <a:off x="7939085" y="1571968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5" name="8-Point Star 4"/>
          <p:cNvSpPr/>
          <p:nvPr/>
        </p:nvSpPr>
        <p:spPr>
          <a:xfrm>
            <a:off x="587498" y="1675801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3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5301594" y="1675801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478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705809"/>
              </p:ext>
            </p:extLst>
          </p:nvPr>
        </p:nvGraphicFramePr>
        <p:xfrm>
          <a:off x="146590" y="1239480"/>
          <a:ext cx="3922991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683254"/>
              </p:ext>
            </p:extLst>
          </p:nvPr>
        </p:nvGraphicFramePr>
        <p:xfrm>
          <a:off x="4202537" y="1239480"/>
          <a:ext cx="3901458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665903"/>
              </p:ext>
            </p:extLst>
          </p:nvPr>
        </p:nvGraphicFramePr>
        <p:xfrm>
          <a:off x="8202117" y="1239480"/>
          <a:ext cx="3901458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57065"/>
              </p:ext>
            </p:extLst>
          </p:nvPr>
        </p:nvGraphicFramePr>
        <p:xfrm>
          <a:off x="146590" y="3505605"/>
          <a:ext cx="4545990" cy="291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242560" y="3652580"/>
            <a:ext cx="6949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(luna martie) au fost determinate cele mai mari concentrații în locațiile AB1 (Sebeș) și AB3 (Alba Iulia) și în luna februarie în locația AB2 (Alba Iulia);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sunt asemănătoare pentru locația din Sebeș și locația AB2 (Alba Iulia); concentrația medie maximă corespunde locației AB1 (Sebeș).</a:t>
            </a:r>
          </a:p>
        </p:txBody>
      </p:sp>
    </p:spTree>
    <p:extLst>
      <p:ext uri="{BB962C8B-B14F-4D97-AF65-F5344CB8AC3E}">
        <p14:creationId xmlns:p14="http://schemas.microsoft.com/office/powerpoint/2010/main" val="21440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1804</Words>
  <Application>Microsoft Office PowerPoint</Application>
  <PresentationFormat>Widescreen</PresentationFormat>
  <Paragraphs>595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189</cp:revision>
  <cp:lastPrinted>2023-04-12T07:59:28Z</cp:lastPrinted>
  <dcterms:created xsi:type="dcterms:W3CDTF">2022-01-26T07:33:02Z</dcterms:created>
  <dcterms:modified xsi:type="dcterms:W3CDTF">2023-04-12T14:12:36Z</dcterms:modified>
</cp:coreProperties>
</file>